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2" r:id="rId3"/>
    <p:sldMasterId id="2147483679" r:id="rId4"/>
  </p:sldMasterIdLst>
  <p:notesMasterIdLst>
    <p:notesMasterId r:id="rId43"/>
  </p:notesMasterIdLst>
  <p:handoutMasterIdLst>
    <p:handoutMasterId r:id="rId44"/>
  </p:handoutMasterIdLst>
  <p:sldIdLst>
    <p:sldId id="2719" r:id="rId5"/>
    <p:sldId id="287" r:id="rId6"/>
    <p:sldId id="257" r:id="rId7"/>
    <p:sldId id="288" r:id="rId8"/>
    <p:sldId id="265" r:id="rId9"/>
    <p:sldId id="2687" r:id="rId10"/>
    <p:sldId id="2689" r:id="rId11"/>
    <p:sldId id="2691" r:id="rId12"/>
    <p:sldId id="2717" r:id="rId13"/>
    <p:sldId id="2718" r:id="rId14"/>
    <p:sldId id="2716" r:id="rId15"/>
    <p:sldId id="267" r:id="rId16"/>
    <p:sldId id="270" r:id="rId17"/>
    <p:sldId id="2695" r:id="rId18"/>
    <p:sldId id="2694" r:id="rId19"/>
    <p:sldId id="2720" r:id="rId20"/>
    <p:sldId id="273" r:id="rId21"/>
    <p:sldId id="271" r:id="rId22"/>
    <p:sldId id="272" r:id="rId23"/>
    <p:sldId id="2698" r:id="rId24"/>
    <p:sldId id="2699" r:id="rId25"/>
    <p:sldId id="2700" r:id="rId26"/>
    <p:sldId id="2701" r:id="rId27"/>
    <p:sldId id="2702" r:id="rId28"/>
    <p:sldId id="2703" r:id="rId29"/>
    <p:sldId id="2713" r:id="rId30"/>
    <p:sldId id="280" r:id="rId31"/>
    <p:sldId id="2705" r:id="rId32"/>
    <p:sldId id="284" r:id="rId33"/>
    <p:sldId id="2715" r:id="rId34"/>
    <p:sldId id="286" r:id="rId35"/>
    <p:sldId id="290" r:id="rId36"/>
    <p:sldId id="2706" r:id="rId37"/>
    <p:sldId id="2709" r:id="rId38"/>
    <p:sldId id="2710" r:id="rId39"/>
    <p:sldId id="2711" r:id="rId40"/>
    <p:sldId id="2712" r:id="rId41"/>
    <p:sldId id="2714" r:id="rId4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C000"/>
    <a:srgbClr val="4F81BD"/>
    <a:srgbClr val="6699FF"/>
    <a:srgbClr val="F2F2F2"/>
    <a:srgbClr val="FFFF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8212CE-C907-47F5-99BC-53E8D982111A}" v="15" dt="2025-02-20T00:19:32.9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810" y="2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kee Hong" userId="de1e614ceae62358" providerId="LiveId" clId="{4C77A386-194C-422B-AF87-130B95268DF0}"/>
    <pc:docChg chg="custSel modSld">
      <pc:chgData name="Inkee Hong" userId="de1e614ceae62358" providerId="LiveId" clId="{4C77A386-194C-422B-AF87-130B95268DF0}" dt="2024-07-30T04:32:11.754" v="13" actId="20577"/>
      <pc:docMkLst>
        <pc:docMk/>
      </pc:docMkLst>
      <pc:sldChg chg="addSp delSp modSp mod">
        <pc:chgData name="Inkee Hong" userId="de1e614ceae62358" providerId="LiveId" clId="{4C77A386-194C-422B-AF87-130B95268DF0}" dt="2024-07-20T08:11:36.393" v="8"/>
        <pc:sldMkLst>
          <pc:docMk/>
          <pc:sldMk cId="1044480205" sldId="2703"/>
        </pc:sldMkLst>
      </pc:sldChg>
      <pc:sldChg chg="addSp delSp modSp">
        <pc:chgData name="Inkee Hong" userId="de1e614ceae62358" providerId="LiveId" clId="{4C77A386-194C-422B-AF87-130B95268DF0}" dt="2024-07-20T08:11:13.667" v="6"/>
        <pc:sldMkLst>
          <pc:docMk/>
          <pc:sldMk cId="861855967" sldId="2709"/>
        </pc:sldMkLst>
      </pc:sldChg>
      <pc:sldChg chg="modSp mod">
        <pc:chgData name="Inkee Hong" userId="de1e614ceae62358" providerId="LiveId" clId="{4C77A386-194C-422B-AF87-130B95268DF0}" dt="2024-07-30T04:32:11.754" v="13" actId="20577"/>
        <pc:sldMkLst>
          <pc:docMk/>
          <pc:sldMk cId="1232374127" sldId="2711"/>
        </pc:sldMkLst>
      </pc:sldChg>
      <pc:sldChg chg="addSp delSp modSp mod">
        <pc:chgData name="Inkee Hong" userId="de1e614ceae62358" providerId="LiveId" clId="{4C77A386-194C-422B-AF87-130B95268DF0}" dt="2024-07-20T08:10:48.851" v="4"/>
        <pc:sldMkLst>
          <pc:docMk/>
          <pc:sldMk cId="2471984138" sldId="2715"/>
        </pc:sldMkLst>
      </pc:sldChg>
    </pc:docChg>
  </pc:docChgLst>
  <pc:docChgLst>
    <pc:chgData name="Inkee Hong" userId="de1e614ceae62358" providerId="LiveId" clId="{9849AA89-931E-40B9-8E2B-828F49BF1071}"/>
    <pc:docChg chg="modSld">
      <pc:chgData name="Inkee Hong" userId="de1e614ceae62358" providerId="LiveId" clId="{9849AA89-931E-40B9-8E2B-828F49BF1071}" dt="2024-07-30T04:29:01.970" v="19" actId="20577"/>
      <pc:docMkLst>
        <pc:docMk/>
      </pc:docMkLst>
      <pc:sldChg chg="modSp mod">
        <pc:chgData name="Inkee Hong" userId="de1e614ceae62358" providerId="LiveId" clId="{9849AA89-931E-40B9-8E2B-828F49BF1071}" dt="2024-07-30T04:25:57.038" v="9" actId="20577"/>
        <pc:sldMkLst>
          <pc:docMk/>
          <pc:sldMk cId="2863927270" sldId="286"/>
        </pc:sldMkLst>
      </pc:sldChg>
      <pc:sldChg chg="addSp delSp modSp">
        <pc:chgData name="Inkee Hong" userId="de1e614ceae62358" providerId="LiveId" clId="{9849AA89-931E-40B9-8E2B-828F49BF1071}" dt="2024-07-30T04:24:59.681" v="8"/>
        <pc:sldMkLst>
          <pc:docMk/>
          <pc:sldMk cId="1583089262" sldId="2687"/>
        </pc:sldMkLst>
      </pc:sldChg>
      <pc:sldChg chg="addSp delSp modSp mod">
        <pc:chgData name="Inkee Hong" userId="de1e614ceae62358" providerId="LiveId" clId="{9849AA89-931E-40B9-8E2B-828F49BF1071}" dt="2024-07-30T04:24:26.259" v="6"/>
        <pc:sldMkLst>
          <pc:docMk/>
          <pc:sldMk cId="1957472393" sldId="2689"/>
        </pc:sldMkLst>
      </pc:sldChg>
      <pc:sldChg chg="modSp mod">
        <pc:chgData name="Inkee Hong" userId="de1e614ceae62358" providerId="LiveId" clId="{9849AA89-931E-40B9-8E2B-828F49BF1071}" dt="2024-07-30T04:29:01.970" v="19" actId="20577"/>
        <pc:sldMkLst>
          <pc:docMk/>
          <pc:sldMk cId="1232374127" sldId="2711"/>
        </pc:sldMkLst>
      </pc:sldChg>
    </pc:docChg>
  </pc:docChgLst>
  <pc:docChgLst>
    <pc:chgData name="Inkee Hong" userId="de1e614ceae62358" providerId="LiveId" clId="{566E841C-1044-44AF-82C6-BF13A39EF808}"/>
    <pc:docChg chg="modSld">
      <pc:chgData name="Inkee Hong" userId="de1e614ceae62358" providerId="LiveId" clId="{566E841C-1044-44AF-82C6-BF13A39EF808}" dt="2024-09-04T05:32:31.398" v="17" actId="1076"/>
      <pc:docMkLst>
        <pc:docMk/>
      </pc:docMkLst>
      <pc:sldChg chg="addSp modSp mod">
        <pc:chgData name="Inkee Hong" userId="de1e614ceae62358" providerId="LiveId" clId="{566E841C-1044-44AF-82C6-BF13A39EF808}" dt="2024-09-03T02:00:00.840" v="1" actId="1076"/>
        <pc:sldMkLst>
          <pc:docMk/>
          <pc:sldMk cId="1974599702" sldId="2694"/>
        </pc:sldMkLst>
      </pc:sldChg>
      <pc:sldChg chg="addSp modSp mod">
        <pc:chgData name="Inkee Hong" userId="de1e614ceae62358" providerId="LiveId" clId="{566E841C-1044-44AF-82C6-BF13A39EF808}" dt="2024-09-04T04:57:57.741" v="15" actId="1076"/>
        <pc:sldMkLst>
          <pc:docMk/>
          <pc:sldMk cId="2111479927" sldId="2698"/>
        </pc:sldMkLst>
      </pc:sldChg>
      <pc:sldChg chg="addSp modSp mod">
        <pc:chgData name="Inkee Hong" userId="de1e614ceae62358" providerId="LiveId" clId="{566E841C-1044-44AF-82C6-BF13A39EF808}" dt="2024-09-04T05:32:31.398" v="17" actId="1076"/>
        <pc:sldMkLst>
          <pc:docMk/>
          <pc:sldMk cId="3954794499" sldId="2700"/>
        </pc:sldMkLst>
      </pc:sldChg>
      <pc:sldChg chg="addSp modSp mod">
        <pc:chgData name="Inkee Hong" userId="de1e614ceae62358" providerId="LiveId" clId="{566E841C-1044-44AF-82C6-BF13A39EF808}" dt="2024-09-03T02:08:23.119" v="5" actId="14100"/>
        <pc:sldMkLst>
          <pc:docMk/>
          <pc:sldMk cId="2988903107" sldId="2720"/>
        </pc:sldMkLst>
      </pc:sldChg>
    </pc:docChg>
  </pc:docChgLst>
  <pc:docChgLst>
    <pc:chgData name="Inkee Hong" userId="de1e614ceae62358" providerId="LiveId" clId="{3EC3AEBE-8EA3-4561-9450-B56B45D824AB}"/>
    <pc:docChg chg="custSel modSld">
      <pc:chgData name="Inkee Hong" userId="de1e614ceae62358" providerId="LiveId" clId="{3EC3AEBE-8EA3-4561-9450-B56B45D824AB}" dt="2024-10-16T10:24:52.630" v="13" actId="6549"/>
      <pc:docMkLst>
        <pc:docMk/>
      </pc:docMkLst>
      <pc:sldChg chg="delSp mod">
        <pc:chgData name="Inkee Hong" userId="de1e614ceae62358" providerId="LiveId" clId="{3EC3AEBE-8EA3-4561-9450-B56B45D824AB}" dt="2024-10-16T10:24:00.265" v="0" actId="478"/>
        <pc:sldMkLst>
          <pc:docMk/>
          <pc:sldMk cId="1974599702" sldId="2694"/>
        </pc:sldMkLst>
      </pc:sldChg>
      <pc:sldChg chg="delSp mod">
        <pc:chgData name="Inkee Hong" userId="de1e614ceae62358" providerId="LiveId" clId="{3EC3AEBE-8EA3-4561-9450-B56B45D824AB}" dt="2024-10-16T10:24:08.305" v="2" actId="478"/>
        <pc:sldMkLst>
          <pc:docMk/>
          <pc:sldMk cId="2111479927" sldId="2698"/>
        </pc:sldMkLst>
      </pc:sldChg>
      <pc:sldChg chg="delSp mod">
        <pc:chgData name="Inkee Hong" userId="de1e614ceae62358" providerId="LiveId" clId="{3EC3AEBE-8EA3-4561-9450-B56B45D824AB}" dt="2024-10-16T10:24:12.265" v="3" actId="478"/>
        <pc:sldMkLst>
          <pc:docMk/>
          <pc:sldMk cId="3954794499" sldId="2700"/>
        </pc:sldMkLst>
      </pc:sldChg>
      <pc:sldChg chg="delSp mod">
        <pc:chgData name="Inkee Hong" userId="de1e614ceae62358" providerId="LiveId" clId="{3EC3AEBE-8EA3-4561-9450-B56B45D824AB}" dt="2024-10-16T10:24:21.123" v="5" actId="478"/>
        <pc:sldMkLst>
          <pc:docMk/>
          <pc:sldMk cId="568124602" sldId="2705"/>
        </pc:sldMkLst>
      </pc:sldChg>
      <pc:sldChg chg="modSp mod">
        <pc:chgData name="Inkee Hong" userId="de1e614ceae62358" providerId="LiveId" clId="{3EC3AEBE-8EA3-4561-9450-B56B45D824AB}" dt="2024-10-16T10:24:52.630" v="13" actId="6549"/>
        <pc:sldMkLst>
          <pc:docMk/>
          <pc:sldMk cId="1232374127" sldId="2711"/>
        </pc:sldMkLst>
      </pc:sldChg>
      <pc:sldChg chg="modSp mod">
        <pc:chgData name="Inkee Hong" userId="de1e614ceae62358" providerId="LiveId" clId="{3EC3AEBE-8EA3-4561-9450-B56B45D824AB}" dt="2024-10-16T10:24:34.553" v="10" actId="20577"/>
        <pc:sldMkLst>
          <pc:docMk/>
          <pc:sldMk cId="2471984138" sldId="2715"/>
        </pc:sldMkLst>
      </pc:sldChg>
      <pc:sldChg chg="delSp mod">
        <pc:chgData name="Inkee Hong" userId="de1e614ceae62358" providerId="LiveId" clId="{3EC3AEBE-8EA3-4561-9450-B56B45D824AB}" dt="2024-10-16T10:24:01.720" v="1" actId="478"/>
        <pc:sldMkLst>
          <pc:docMk/>
          <pc:sldMk cId="2988903107" sldId="2720"/>
        </pc:sldMkLst>
      </pc:sldChg>
    </pc:docChg>
  </pc:docChgLst>
  <pc:docChgLst>
    <pc:chgData name="Inkee Hong" userId="de1e614ceae62358" providerId="LiveId" clId="{3ED71976-A90F-4F90-B681-9CFDF69F40F5}"/>
    <pc:docChg chg="modSld">
      <pc:chgData name="Inkee Hong" userId="de1e614ceae62358" providerId="LiveId" clId="{3ED71976-A90F-4F90-B681-9CFDF69F40F5}" dt="2025-02-10T11:17:50.271" v="43"/>
      <pc:docMkLst>
        <pc:docMk/>
      </pc:docMkLst>
      <pc:sldChg chg="modSp mod">
        <pc:chgData name="Inkee Hong" userId="de1e614ceae62358" providerId="LiveId" clId="{3ED71976-A90F-4F90-B681-9CFDF69F40F5}" dt="2025-02-10T11:16:14.988" v="20"/>
        <pc:sldMkLst>
          <pc:docMk/>
          <pc:sldMk cId="1583089262" sldId="2687"/>
        </pc:sldMkLst>
        <pc:spChg chg="mod">
          <ac:chgData name="Inkee Hong" userId="de1e614ceae62358" providerId="LiveId" clId="{3ED71976-A90F-4F90-B681-9CFDF69F40F5}" dt="2025-02-10T11:16:14.988" v="20"/>
          <ac:spMkLst>
            <pc:docMk/>
            <pc:sldMk cId="1583089262" sldId="2687"/>
            <ac:spMk id="5" creationId="{0396A942-0D9E-BCED-8715-16CC8FED1F88}"/>
          </ac:spMkLst>
        </pc:spChg>
        <pc:cxnChg chg="mod">
          <ac:chgData name="Inkee Hong" userId="de1e614ceae62358" providerId="LiveId" clId="{3ED71976-A90F-4F90-B681-9CFDF69F40F5}" dt="2025-02-10T11:15:30.954" v="2" actId="1036"/>
          <ac:cxnSpMkLst>
            <pc:docMk/>
            <pc:sldMk cId="1583089262" sldId="2687"/>
            <ac:cxnSpMk id="30" creationId="{4E32364C-972E-F429-C506-E16E600F23E3}"/>
          </ac:cxnSpMkLst>
        </pc:cxnChg>
      </pc:sldChg>
      <pc:sldChg chg="addSp modSp mod">
        <pc:chgData name="Inkee Hong" userId="de1e614ceae62358" providerId="LiveId" clId="{3ED71976-A90F-4F90-B681-9CFDF69F40F5}" dt="2025-02-10T11:17:50.271" v="43"/>
        <pc:sldMkLst>
          <pc:docMk/>
          <pc:sldMk cId="568124602" sldId="2705"/>
        </pc:sldMkLst>
        <pc:spChg chg="add mod">
          <ac:chgData name="Inkee Hong" userId="de1e614ceae62358" providerId="LiveId" clId="{3ED71976-A90F-4F90-B681-9CFDF69F40F5}" dt="2025-02-10T11:17:50.271" v="43"/>
          <ac:spMkLst>
            <pc:docMk/>
            <pc:sldMk cId="568124602" sldId="2705"/>
            <ac:spMk id="3" creationId="{D5668B0D-736C-B58C-05F4-4B746953F096}"/>
          </ac:spMkLst>
        </pc:spChg>
      </pc:sldChg>
    </pc:docChg>
  </pc:docChgLst>
  <pc:docChgLst>
    <pc:chgData name="Inkee Hong" userId="de1e614ceae62358" providerId="LiveId" clId="{37A06A2C-57CB-4945-87F2-628BFE6A5495}"/>
    <pc:docChg chg="undo custSel modSld modMainMaster">
      <pc:chgData name="Inkee Hong" userId="de1e614ceae62358" providerId="LiveId" clId="{37A06A2C-57CB-4945-87F2-628BFE6A5495}" dt="2024-06-28T01:49:57.777" v="194" actId="20577"/>
      <pc:docMkLst>
        <pc:docMk/>
      </pc:docMkLst>
      <pc:sldChg chg="modSp mod">
        <pc:chgData name="Inkee Hong" userId="de1e614ceae62358" providerId="LiveId" clId="{37A06A2C-57CB-4945-87F2-628BFE6A5495}" dt="2024-06-28T01:49:57.777" v="194" actId="20577"/>
        <pc:sldMkLst>
          <pc:docMk/>
          <pc:sldMk cId="0" sldId="257"/>
        </pc:sldMkLst>
      </pc:sldChg>
      <pc:sldChg chg="modSp mod">
        <pc:chgData name="Inkee Hong" userId="de1e614ceae62358" providerId="LiveId" clId="{37A06A2C-57CB-4945-87F2-628BFE6A5495}" dt="2024-06-28T01:49:52.020" v="193" actId="20577"/>
        <pc:sldMkLst>
          <pc:docMk/>
          <pc:sldMk cId="2816411991" sldId="287"/>
        </pc:sldMkLst>
      </pc:sldChg>
      <pc:sldChg chg="delSp modSp mod">
        <pc:chgData name="Inkee Hong" userId="de1e614ceae62358" providerId="LiveId" clId="{37A06A2C-57CB-4945-87F2-628BFE6A5495}" dt="2024-06-28T01:19:50.672" v="57" actId="20577"/>
        <pc:sldMkLst>
          <pc:docMk/>
          <pc:sldMk cId="1140999332" sldId="2706"/>
        </pc:sldMkLst>
      </pc:sldChg>
      <pc:sldChg chg="addSp delSp modSp mod">
        <pc:chgData name="Inkee Hong" userId="de1e614ceae62358" providerId="LiveId" clId="{37A06A2C-57CB-4945-87F2-628BFE6A5495}" dt="2024-06-28T01:31:54.264" v="108" actId="478"/>
        <pc:sldMkLst>
          <pc:docMk/>
          <pc:sldMk cId="0" sldId="2714"/>
        </pc:sldMkLst>
      </pc:sldChg>
      <pc:sldMasterChg chg="modSldLayout">
        <pc:chgData name="Inkee Hong" userId="de1e614ceae62358" providerId="LiveId" clId="{37A06A2C-57CB-4945-87F2-628BFE6A5495}" dt="2024-06-28T01:35:18.265" v="192" actId="1037"/>
        <pc:sldMasterMkLst>
          <pc:docMk/>
          <pc:sldMasterMk cId="2608367516" sldId="2147483648"/>
        </pc:sldMasterMkLst>
        <pc:sldLayoutChg chg="addSp delSp modSp mod">
          <pc:chgData name="Inkee Hong" userId="de1e614ceae62358" providerId="LiveId" clId="{37A06A2C-57CB-4945-87F2-628BFE6A5495}" dt="2024-06-28T01:35:18.265" v="192" actId="1037"/>
          <pc:sldLayoutMkLst>
            <pc:docMk/>
            <pc:sldMasterMk cId="2608367516" sldId="2147483648"/>
            <pc:sldLayoutMk cId="4292387779" sldId="2147483649"/>
          </pc:sldLayoutMkLst>
        </pc:sldLayoutChg>
      </pc:sldMasterChg>
      <pc:sldMasterChg chg="modSldLayout">
        <pc:chgData name="Inkee Hong" userId="de1e614ceae62358" providerId="LiveId" clId="{37A06A2C-57CB-4945-87F2-628BFE6A5495}" dt="2024-06-28T01:32:29.344" v="113" actId="1076"/>
        <pc:sldMasterMkLst>
          <pc:docMk/>
          <pc:sldMasterMk cId="395313570" sldId="2147483679"/>
        </pc:sldMasterMkLst>
        <pc:sldLayoutChg chg="addSp delSp modSp mod">
          <pc:chgData name="Inkee Hong" userId="de1e614ceae62358" providerId="LiveId" clId="{37A06A2C-57CB-4945-87F2-628BFE6A5495}" dt="2024-06-28T01:32:29.344" v="113" actId="1076"/>
          <pc:sldLayoutMkLst>
            <pc:docMk/>
            <pc:sldMasterMk cId="395313570" sldId="2147483679"/>
            <pc:sldLayoutMk cId="2310104984" sldId="2147483684"/>
          </pc:sldLayoutMkLst>
        </pc:sldLayoutChg>
      </pc:sldMasterChg>
    </pc:docChg>
  </pc:docChgLst>
  <pc:docChgLst>
    <pc:chgData name="Inkee Hong" userId="de1e614ceae62358" providerId="LiveId" clId="{1FA85AC7-14B9-4C52-8D94-FE09969B938C}"/>
    <pc:docChg chg="undo custSel modSld modMainMaster">
      <pc:chgData name="Inkee Hong" userId="de1e614ceae62358" providerId="LiveId" clId="{1FA85AC7-14B9-4C52-8D94-FE09969B938C}" dt="2024-02-10T06:21:38.864" v="86" actId="1035"/>
      <pc:docMkLst>
        <pc:docMk/>
      </pc:docMkLst>
      <pc:sldChg chg="delSp mod">
        <pc:chgData name="Inkee Hong" userId="de1e614ceae62358" providerId="LiveId" clId="{1FA85AC7-14B9-4C52-8D94-FE09969B938C}" dt="2024-02-10T06:05:00.614" v="2" actId="478"/>
        <pc:sldMkLst>
          <pc:docMk/>
          <pc:sldMk cId="1960296442" sldId="265"/>
        </pc:sldMkLst>
      </pc:sldChg>
      <pc:sldChg chg="delSp mod">
        <pc:chgData name="Inkee Hong" userId="de1e614ceae62358" providerId="LiveId" clId="{1FA85AC7-14B9-4C52-8D94-FE09969B938C}" dt="2024-02-10T06:06:07.237" v="13" actId="478"/>
        <pc:sldMkLst>
          <pc:docMk/>
          <pc:sldMk cId="3321728619" sldId="271"/>
        </pc:sldMkLst>
      </pc:sldChg>
      <pc:sldChg chg="delSp mod">
        <pc:chgData name="Inkee Hong" userId="de1e614ceae62358" providerId="LiveId" clId="{1FA85AC7-14B9-4C52-8D94-FE09969B938C}" dt="2024-02-10T06:06:13.261" v="14" actId="478"/>
        <pc:sldMkLst>
          <pc:docMk/>
          <pc:sldMk cId="2200404634" sldId="272"/>
        </pc:sldMkLst>
      </pc:sldChg>
      <pc:sldChg chg="delSp mod">
        <pc:chgData name="Inkee Hong" userId="de1e614ceae62358" providerId="LiveId" clId="{1FA85AC7-14B9-4C52-8D94-FE09969B938C}" dt="2024-02-10T06:07:03.061" v="24" actId="478"/>
        <pc:sldMkLst>
          <pc:docMk/>
          <pc:sldMk cId="3274968369" sldId="284"/>
        </pc:sldMkLst>
      </pc:sldChg>
      <pc:sldChg chg="delSp modSp mod">
        <pc:chgData name="Inkee Hong" userId="de1e614ceae62358" providerId="LiveId" clId="{1FA85AC7-14B9-4C52-8D94-FE09969B938C}" dt="2024-02-10T06:07:37.424" v="33" actId="6549"/>
        <pc:sldMkLst>
          <pc:docMk/>
          <pc:sldMk cId="2863927270" sldId="286"/>
        </pc:sldMkLst>
      </pc:sldChg>
      <pc:sldChg chg="addSp delSp modSp mod">
        <pc:chgData name="Inkee Hong" userId="de1e614ceae62358" providerId="LiveId" clId="{1FA85AC7-14B9-4C52-8D94-FE09969B938C}" dt="2024-02-10T06:04:49.356" v="1"/>
        <pc:sldMkLst>
          <pc:docMk/>
          <pc:sldMk cId="1960678383" sldId="288"/>
        </pc:sldMkLst>
      </pc:sldChg>
      <pc:sldChg chg="modSp mod">
        <pc:chgData name="Inkee Hong" userId="de1e614ceae62358" providerId="LiveId" clId="{1FA85AC7-14B9-4C52-8D94-FE09969B938C}" dt="2024-02-10T06:05:34.099" v="5" actId="6549"/>
        <pc:sldMkLst>
          <pc:docMk/>
          <pc:sldMk cId="1583089262" sldId="2687"/>
        </pc:sldMkLst>
      </pc:sldChg>
      <pc:sldChg chg="delSp modSp mod">
        <pc:chgData name="Inkee Hong" userId="de1e614ceae62358" providerId="LiveId" clId="{1FA85AC7-14B9-4C52-8D94-FE09969B938C}" dt="2024-02-10T06:05:59.548" v="11" actId="478"/>
        <pc:sldMkLst>
          <pc:docMk/>
          <pc:sldMk cId="1974599702" sldId="2694"/>
        </pc:sldMkLst>
      </pc:sldChg>
      <pc:sldChg chg="delSp mod">
        <pc:chgData name="Inkee Hong" userId="de1e614ceae62358" providerId="LiveId" clId="{1FA85AC7-14B9-4C52-8D94-FE09969B938C}" dt="2024-02-10T06:05:54.903" v="8" actId="478"/>
        <pc:sldMkLst>
          <pc:docMk/>
          <pc:sldMk cId="2697198585" sldId="2695"/>
        </pc:sldMkLst>
      </pc:sldChg>
      <pc:sldChg chg="addSp delSp modSp mod">
        <pc:chgData name="Inkee Hong" userId="de1e614ceae62358" providerId="LiveId" clId="{1FA85AC7-14B9-4C52-8D94-FE09969B938C}" dt="2024-02-10T06:06:30.563" v="19" actId="6549"/>
        <pc:sldMkLst>
          <pc:docMk/>
          <pc:sldMk cId="2111479927" sldId="2698"/>
        </pc:sldMkLst>
      </pc:sldChg>
      <pc:sldChg chg="delSp mod">
        <pc:chgData name="Inkee Hong" userId="de1e614ceae62358" providerId="LiveId" clId="{1FA85AC7-14B9-4C52-8D94-FE09969B938C}" dt="2024-02-10T06:06:34.941" v="20" actId="478"/>
        <pc:sldMkLst>
          <pc:docMk/>
          <pc:sldMk cId="1864046997" sldId="2699"/>
        </pc:sldMkLst>
      </pc:sldChg>
      <pc:sldChg chg="delSp mod">
        <pc:chgData name="Inkee Hong" userId="de1e614ceae62358" providerId="LiveId" clId="{1FA85AC7-14B9-4C52-8D94-FE09969B938C}" dt="2024-02-10T06:06:38.122" v="21" actId="478"/>
        <pc:sldMkLst>
          <pc:docMk/>
          <pc:sldMk cId="3954794499" sldId="2700"/>
        </pc:sldMkLst>
      </pc:sldChg>
      <pc:sldChg chg="delSp mod">
        <pc:chgData name="Inkee Hong" userId="de1e614ceae62358" providerId="LiveId" clId="{1FA85AC7-14B9-4C52-8D94-FE09969B938C}" dt="2024-02-10T06:06:41.421" v="22" actId="478"/>
        <pc:sldMkLst>
          <pc:docMk/>
          <pc:sldMk cId="4104366864" sldId="2701"/>
        </pc:sldMkLst>
      </pc:sldChg>
      <pc:sldChg chg="delSp mod">
        <pc:chgData name="Inkee Hong" userId="de1e614ceae62358" providerId="LiveId" clId="{1FA85AC7-14B9-4C52-8D94-FE09969B938C}" dt="2024-02-10T06:06:47.637" v="23" actId="478"/>
        <pc:sldMkLst>
          <pc:docMk/>
          <pc:sldMk cId="1808346728" sldId="2702"/>
        </pc:sldMkLst>
      </pc:sldChg>
      <pc:sldChg chg="delSp mod">
        <pc:chgData name="Inkee Hong" userId="de1e614ceae62358" providerId="LiveId" clId="{1FA85AC7-14B9-4C52-8D94-FE09969B938C}" dt="2024-02-10T06:07:47.401" v="34" actId="478"/>
        <pc:sldMkLst>
          <pc:docMk/>
          <pc:sldMk cId="3387058116" sldId="2710"/>
        </pc:sldMkLst>
      </pc:sldChg>
      <pc:sldChg chg="modSp mod">
        <pc:chgData name="Inkee Hong" userId="de1e614ceae62358" providerId="LiveId" clId="{1FA85AC7-14B9-4C52-8D94-FE09969B938C}" dt="2024-02-10T06:07:56.875" v="35" actId="6549"/>
        <pc:sldMkLst>
          <pc:docMk/>
          <pc:sldMk cId="1232374127" sldId="2711"/>
        </pc:sldMkLst>
      </pc:sldChg>
      <pc:sldChg chg="addSp delSp modSp mod">
        <pc:chgData name="Inkee Hong" userId="de1e614ceae62358" providerId="LiveId" clId="{1FA85AC7-14B9-4C52-8D94-FE09969B938C}" dt="2024-02-10T06:17:36.590" v="57" actId="21"/>
        <pc:sldMkLst>
          <pc:docMk/>
          <pc:sldMk cId="0" sldId="2714"/>
        </pc:sldMkLst>
      </pc:sldChg>
      <pc:sldChg chg="modSp mod">
        <pc:chgData name="Inkee Hong" userId="de1e614ceae62358" providerId="LiveId" clId="{1FA85AC7-14B9-4C52-8D94-FE09969B938C}" dt="2024-02-10T06:07:15.013" v="27" actId="20577"/>
        <pc:sldMkLst>
          <pc:docMk/>
          <pc:sldMk cId="2471984138" sldId="2715"/>
        </pc:sldMkLst>
      </pc:sldChg>
      <pc:sldChg chg="delSp">
        <pc:chgData name="Inkee Hong" userId="de1e614ceae62358" providerId="LiveId" clId="{1FA85AC7-14B9-4C52-8D94-FE09969B938C}" dt="2024-02-10T06:06:03.160" v="12" actId="478"/>
        <pc:sldMkLst>
          <pc:docMk/>
          <pc:sldMk cId="2988903107" sldId="2720"/>
        </pc:sldMkLst>
      </pc:sldChg>
      <pc:sldMasterChg chg="modSldLayout">
        <pc:chgData name="Inkee Hong" userId="de1e614ceae62358" providerId="LiveId" clId="{1FA85AC7-14B9-4C52-8D94-FE09969B938C}" dt="2024-02-10T06:21:38.864" v="86" actId="1035"/>
        <pc:sldMasterMkLst>
          <pc:docMk/>
          <pc:sldMasterMk cId="2608367516" sldId="2147483648"/>
        </pc:sldMasterMkLst>
        <pc:sldLayoutChg chg="addSp delSp modSp mod">
          <pc:chgData name="Inkee Hong" userId="de1e614ceae62358" providerId="LiveId" clId="{1FA85AC7-14B9-4C52-8D94-FE09969B938C}" dt="2024-02-10T06:21:38.864" v="86" actId="1035"/>
          <pc:sldLayoutMkLst>
            <pc:docMk/>
            <pc:sldMasterMk cId="2608367516" sldId="2147483648"/>
            <pc:sldLayoutMk cId="4292387779" sldId="2147483649"/>
          </pc:sldLayoutMkLst>
        </pc:sldLayoutChg>
      </pc:sldMasterChg>
      <pc:sldMasterChg chg="modSldLayout">
        <pc:chgData name="Inkee Hong" userId="de1e614ceae62358" providerId="LiveId" clId="{1FA85AC7-14B9-4C52-8D94-FE09969B938C}" dt="2024-02-10T06:19:22.018" v="76" actId="1037"/>
        <pc:sldMasterMkLst>
          <pc:docMk/>
          <pc:sldMasterMk cId="395313570" sldId="2147483679"/>
        </pc:sldMasterMkLst>
        <pc:sldLayoutChg chg="addSp modSp mod">
          <pc:chgData name="Inkee Hong" userId="de1e614ceae62358" providerId="LiveId" clId="{1FA85AC7-14B9-4C52-8D94-FE09969B938C}" dt="2024-02-10T06:19:22.018" v="76" actId="1037"/>
          <pc:sldLayoutMkLst>
            <pc:docMk/>
            <pc:sldMasterMk cId="395313570" sldId="2147483679"/>
            <pc:sldLayoutMk cId="2310104984" sldId="2147483684"/>
          </pc:sldLayoutMkLst>
        </pc:sldLayoutChg>
      </pc:sldMasterChg>
    </pc:docChg>
  </pc:docChgLst>
  <pc:docChgLst>
    <pc:chgData name="Inkee Hong" userId="de1e614ceae62358" providerId="LiveId" clId="{C6D39501-A714-45C6-A48C-B6D967BCA18C}"/>
    <pc:docChg chg="undo custSel addSld delSld modSld">
      <pc:chgData name="Inkee Hong" userId="de1e614ceae62358" providerId="LiveId" clId="{C6D39501-A714-45C6-A48C-B6D967BCA18C}" dt="2024-02-10T05:58:04.705" v="4537"/>
      <pc:docMkLst>
        <pc:docMk/>
      </pc:docMkLst>
      <pc:sldChg chg="addSp delSp modSp mod">
        <pc:chgData name="Inkee Hong" userId="de1e614ceae62358" providerId="LiveId" clId="{C6D39501-A714-45C6-A48C-B6D967BCA18C}" dt="2024-01-17T07:05:49.203" v="132" actId="20577"/>
        <pc:sldMkLst>
          <pc:docMk/>
          <pc:sldMk cId="1960296442" sldId="265"/>
        </pc:sldMkLst>
      </pc:sldChg>
      <pc:sldChg chg="modSp mod">
        <pc:chgData name="Inkee Hong" userId="de1e614ceae62358" providerId="LiveId" clId="{C6D39501-A714-45C6-A48C-B6D967BCA18C}" dt="2024-02-10T01:02:43.577" v="3149" actId="20577"/>
        <pc:sldMkLst>
          <pc:docMk/>
          <pc:sldMk cId="1850797286" sldId="270"/>
        </pc:sldMkLst>
      </pc:sldChg>
      <pc:sldChg chg="addSp modSp mod">
        <pc:chgData name="Inkee Hong" userId="de1e614ceae62358" providerId="LiveId" clId="{C6D39501-A714-45C6-A48C-B6D967BCA18C}" dt="2024-01-18T05:19:57.572" v="612" actId="1076"/>
        <pc:sldMkLst>
          <pc:docMk/>
          <pc:sldMk cId="3321728619" sldId="271"/>
        </pc:sldMkLst>
      </pc:sldChg>
      <pc:sldChg chg="addSp modSp mod">
        <pc:chgData name="Inkee Hong" userId="de1e614ceae62358" providerId="LiveId" clId="{C6D39501-A714-45C6-A48C-B6D967BCA18C}" dt="2024-01-18T07:36:34.733" v="3096" actId="14100"/>
        <pc:sldMkLst>
          <pc:docMk/>
          <pc:sldMk cId="2200404634" sldId="272"/>
        </pc:sldMkLst>
      </pc:sldChg>
      <pc:sldChg chg="addSp delSp modSp mod">
        <pc:chgData name="Inkee Hong" userId="de1e614ceae62358" providerId="LiveId" clId="{C6D39501-A714-45C6-A48C-B6D967BCA18C}" dt="2024-02-10T05:37:20.540" v="4355" actId="1076"/>
        <pc:sldMkLst>
          <pc:docMk/>
          <pc:sldMk cId="3274968369" sldId="284"/>
        </pc:sldMkLst>
      </pc:sldChg>
      <pc:sldChg chg="del">
        <pc:chgData name="Inkee Hong" userId="de1e614ceae62358" providerId="LiveId" clId="{C6D39501-A714-45C6-A48C-B6D967BCA18C}" dt="2024-01-18T06:35:32.173" v="1758" actId="47"/>
        <pc:sldMkLst>
          <pc:docMk/>
          <pc:sldMk cId="0" sldId="285"/>
        </pc:sldMkLst>
      </pc:sldChg>
      <pc:sldChg chg="addSp delSp modSp mod">
        <pc:chgData name="Inkee Hong" userId="de1e614ceae62358" providerId="LiveId" clId="{C6D39501-A714-45C6-A48C-B6D967BCA18C}" dt="2024-02-10T05:56:52.605" v="4529"/>
        <pc:sldMkLst>
          <pc:docMk/>
          <pc:sldMk cId="2863927270" sldId="286"/>
        </pc:sldMkLst>
      </pc:sldChg>
      <pc:sldChg chg="addSp delSp modSp">
        <pc:chgData name="Inkee Hong" userId="de1e614ceae62358" providerId="LiveId" clId="{C6D39501-A714-45C6-A48C-B6D967BCA18C}" dt="2024-01-17T06:37:46" v="2"/>
        <pc:sldMkLst>
          <pc:docMk/>
          <pc:sldMk cId="1960678383" sldId="288"/>
        </pc:sldMkLst>
      </pc:sldChg>
      <pc:sldChg chg="modSp mod">
        <pc:chgData name="Inkee Hong" userId="de1e614ceae62358" providerId="LiveId" clId="{C6D39501-A714-45C6-A48C-B6D967BCA18C}" dt="2024-01-18T04:55:47.461" v="521" actId="6549"/>
        <pc:sldMkLst>
          <pc:docMk/>
          <pc:sldMk cId="1583089262" sldId="2687"/>
        </pc:sldMkLst>
      </pc:sldChg>
      <pc:sldChg chg="modSp mod">
        <pc:chgData name="Inkee Hong" userId="de1e614ceae62358" providerId="LiveId" clId="{C6D39501-A714-45C6-A48C-B6D967BCA18C}" dt="2024-01-18T04:52:41.645" v="459" actId="20577"/>
        <pc:sldMkLst>
          <pc:docMk/>
          <pc:sldMk cId="1957472393" sldId="2689"/>
        </pc:sldMkLst>
      </pc:sldChg>
      <pc:sldChg chg="addSp delSp modSp mod">
        <pc:chgData name="Inkee Hong" userId="de1e614ceae62358" providerId="LiveId" clId="{C6D39501-A714-45C6-A48C-B6D967BCA18C}" dt="2024-02-10T01:03:45.152" v="3153" actId="1076"/>
        <pc:sldMkLst>
          <pc:docMk/>
          <pc:sldMk cId="1974599702" sldId="2694"/>
        </pc:sldMkLst>
      </pc:sldChg>
      <pc:sldChg chg="addSp modSp mod">
        <pc:chgData name="Inkee Hong" userId="de1e614ceae62358" providerId="LiveId" clId="{C6D39501-A714-45C6-A48C-B6D967BCA18C}" dt="2024-01-17T07:35:35.280" v="225" actId="1035"/>
        <pc:sldMkLst>
          <pc:docMk/>
          <pc:sldMk cId="2697198585" sldId="2695"/>
        </pc:sldMkLst>
      </pc:sldChg>
      <pc:sldChg chg="addSp delSp modSp del mod">
        <pc:chgData name="Inkee Hong" userId="de1e614ceae62358" providerId="LiveId" clId="{C6D39501-A714-45C6-A48C-B6D967BCA18C}" dt="2024-02-10T05:29:27.742" v="4107" actId="47"/>
        <pc:sldMkLst>
          <pc:docMk/>
          <pc:sldMk cId="102568540" sldId="2696"/>
        </pc:sldMkLst>
      </pc:sldChg>
      <pc:sldChg chg="addSp delSp modSp mod">
        <pc:chgData name="Inkee Hong" userId="de1e614ceae62358" providerId="LiveId" clId="{C6D39501-A714-45C6-A48C-B6D967BCA18C}" dt="2024-02-10T01:24:32.417" v="3539" actId="20577"/>
        <pc:sldMkLst>
          <pc:docMk/>
          <pc:sldMk cId="2111479927" sldId="2698"/>
        </pc:sldMkLst>
      </pc:sldChg>
      <pc:sldChg chg="addSp delSp modSp mod">
        <pc:chgData name="Inkee Hong" userId="de1e614ceae62358" providerId="LiveId" clId="{C6D39501-A714-45C6-A48C-B6D967BCA18C}" dt="2024-02-10T01:47:13.779" v="3635" actId="20577"/>
        <pc:sldMkLst>
          <pc:docMk/>
          <pc:sldMk cId="1864046997" sldId="2699"/>
        </pc:sldMkLst>
      </pc:sldChg>
      <pc:sldChg chg="addSp delSp modSp mod">
        <pc:chgData name="Inkee Hong" userId="de1e614ceae62358" providerId="LiveId" clId="{C6D39501-A714-45C6-A48C-B6D967BCA18C}" dt="2024-02-10T02:04:32.465" v="3824" actId="20577"/>
        <pc:sldMkLst>
          <pc:docMk/>
          <pc:sldMk cId="3954794499" sldId="2700"/>
        </pc:sldMkLst>
      </pc:sldChg>
      <pc:sldChg chg="addSp delSp modSp mod">
        <pc:chgData name="Inkee Hong" userId="de1e614ceae62358" providerId="LiveId" clId="{C6D39501-A714-45C6-A48C-B6D967BCA18C}" dt="2024-01-18T06:25:53.516" v="1522"/>
        <pc:sldMkLst>
          <pc:docMk/>
          <pc:sldMk cId="4104366864" sldId="2701"/>
        </pc:sldMkLst>
      </pc:sldChg>
      <pc:sldChg chg="addSp modSp mod">
        <pc:chgData name="Inkee Hong" userId="de1e614ceae62358" providerId="LiveId" clId="{C6D39501-A714-45C6-A48C-B6D967BCA18C}" dt="2024-01-18T06:33:11.677" v="1698" actId="20577"/>
        <pc:sldMkLst>
          <pc:docMk/>
          <pc:sldMk cId="1808346728" sldId="2702"/>
        </pc:sldMkLst>
      </pc:sldChg>
      <pc:sldChg chg="modSp mod">
        <pc:chgData name="Inkee Hong" userId="de1e614ceae62358" providerId="LiveId" clId="{C6D39501-A714-45C6-A48C-B6D967BCA18C}" dt="2024-01-18T06:34:02.695" v="1756" actId="20577"/>
        <pc:sldMkLst>
          <pc:docMk/>
          <pc:sldMk cId="1044480205" sldId="2703"/>
        </pc:sldMkLst>
      </pc:sldChg>
      <pc:sldChg chg="del">
        <pc:chgData name="Inkee Hong" userId="de1e614ceae62358" providerId="LiveId" clId="{C6D39501-A714-45C6-A48C-B6D967BCA18C}" dt="2024-01-18T06:34:37.070" v="1757" actId="47"/>
        <pc:sldMkLst>
          <pc:docMk/>
          <pc:sldMk cId="2728797682" sldId="2704"/>
        </pc:sldMkLst>
      </pc:sldChg>
      <pc:sldChg chg="addSp modSp mod">
        <pc:chgData name="Inkee Hong" userId="de1e614ceae62358" providerId="LiveId" clId="{C6D39501-A714-45C6-A48C-B6D967BCA18C}" dt="2024-01-18T07:16:02.051" v="2448" actId="6549"/>
        <pc:sldMkLst>
          <pc:docMk/>
          <pc:sldMk cId="1140999332" sldId="2706"/>
        </pc:sldMkLst>
      </pc:sldChg>
      <pc:sldChg chg="addSp modSp mod">
        <pc:chgData name="Inkee Hong" userId="de1e614ceae62358" providerId="LiveId" clId="{C6D39501-A714-45C6-A48C-B6D967BCA18C}" dt="2024-01-18T07:20:55.126" v="2811" actId="20577"/>
        <pc:sldMkLst>
          <pc:docMk/>
          <pc:sldMk cId="3387058116" sldId="2710"/>
        </pc:sldMkLst>
      </pc:sldChg>
      <pc:sldChg chg="modSp mod">
        <pc:chgData name="Inkee Hong" userId="de1e614ceae62358" providerId="LiveId" clId="{C6D39501-A714-45C6-A48C-B6D967BCA18C}" dt="2024-02-10T05:58:04.705" v="4537"/>
        <pc:sldMkLst>
          <pc:docMk/>
          <pc:sldMk cId="1232374127" sldId="2711"/>
        </pc:sldMkLst>
      </pc:sldChg>
      <pc:sldChg chg="addSp delSp modSp mod">
        <pc:chgData name="Inkee Hong" userId="de1e614ceae62358" providerId="LiveId" clId="{C6D39501-A714-45C6-A48C-B6D967BCA18C}" dt="2024-01-18T07:38:41.252" v="3116" actId="14100"/>
        <pc:sldMkLst>
          <pc:docMk/>
          <pc:sldMk cId="4027130704" sldId="2712"/>
        </pc:sldMkLst>
      </pc:sldChg>
      <pc:sldChg chg="modSp mod">
        <pc:chgData name="Inkee Hong" userId="de1e614ceae62358" providerId="LiveId" clId="{C6D39501-A714-45C6-A48C-B6D967BCA18C}" dt="2024-02-10T05:39:27.855" v="4364" actId="207"/>
        <pc:sldMkLst>
          <pc:docMk/>
          <pc:sldMk cId="2471984138" sldId="2715"/>
        </pc:sldMkLst>
      </pc:sldChg>
      <pc:sldChg chg="add del">
        <pc:chgData name="Inkee Hong" userId="de1e614ceae62358" providerId="LiveId" clId="{C6D39501-A714-45C6-A48C-B6D967BCA18C}" dt="2024-01-18T07:11:09.687" v="2230" actId="47"/>
        <pc:sldMkLst>
          <pc:docMk/>
          <pc:sldMk cId="2493148639" sldId="2720"/>
        </pc:sldMkLst>
      </pc:sldChg>
      <pc:sldChg chg="addSp delSp modSp add del mod">
        <pc:chgData name="Inkee Hong" userId="de1e614ceae62358" providerId="LiveId" clId="{C6D39501-A714-45C6-A48C-B6D967BCA18C}" dt="2024-02-10T05:29:20.519" v="4105" actId="2696"/>
        <pc:sldMkLst>
          <pc:docMk/>
          <pc:sldMk cId="2782144168" sldId="2720"/>
        </pc:sldMkLst>
      </pc:sldChg>
      <pc:sldChg chg="add">
        <pc:chgData name="Inkee Hong" userId="de1e614ceae62358" providerId="LiveId" clId="{C6D39501-A714-45C6-A48C-B6D967BCA18C}" dt="2024-02-10T05:29:25.882" v="4106"/>
        <pc:sldMkLst>
          <pc:docMk/>
          <pc:sldMk cId="2988903107" sldId="2720"/>
        </pc:sldMkLst>
      </pc:sldChg>
      <pc:sldChg chg="add del">
        <pc:chgData name="Inkee Hong" userId="de1e614ceae62358" providerId="LiveId" clId="{C6D39501-A714-45C6-A48C-B6D967BCA18C}" dt="2024-02-10T05:57:42.082" v="4530" actId="47"/>
        <pc:sldMkLst>
          <pc:docMk/>
          <pc:sldMk cId="3473657480" sldId="2721"/>
        </pc:sldMkLst>
      </pc:sldChg>
      <pc:sldChg chg="add del">
        <pc:chgData name="Inkee Hong" userId="de1e614ceae62358" providerId="LiveId" clId="{C6D39501-A714-45C6-A48C-B6D967BCA18C}" dt="2024-02-10T05:57:46.249" v="4531" actId="47"/>
        <pc:sldMkLst>
          <pc:docMk/>
          <pc:sldMk cId="3157940656" sldId="2722"/>
        </pc:sldMkLst>
      </pc:sldChg>
    </pc:docChg>
  </pc:docChgLst>
  <pc:docChgLst>
    <pc:chgData name="Inkee Hong" userId="de1e614ceae62358" providerId="LiveId" clId="{4D8212CE-C907-47F5-99BC-53E8D982111A}"/>
    <pc:docChg chg="modSld">
      <pc:chgData name="Inkee Hong" userId="de1e614ceae62358" providerId="LiveId" clId="{4D8212CE-C907-47F5-99BC-53E8D982111A}" dt="2025-02-20T00:24:51.004" v="117" actId="1076"/>
      <pc:docMkLst>
        <pc:docMk/>
      </pc:docMkLst>
      <pc:sldChg chg="addSp modSp mod">
        <pc:chgData name="Inkee Hong" userId="de1e614ceae62358" providerId="LiveId" clId="{4D8212CE-C907-47F5-99BC-53E8D982111A}" dt="2025-02-18T05:18:32.065" v="25" actId="14100"/>
        <pc:sldMkLst>
          <pc:docMk/>
          <pc:sldMk cId="1960296442" sldId="265"/>
        </pc:sldMkLst>
        <pc:picChg chg="add mod">
          <ac:chgData name="Inkee Hong" userId="de1e614ceae62358" providerId="LiveId" clId="{4D8212CE-C907-47F5-99BC-53E8D982111A}" dt="2025-02-18T05:18:32.065" v="25" actId="14100"/>
          <ac:picMkLst>
            <pc:docMk/>
            <pc:sldMk cId="1960296442" sldId="265"/>
            <ac:picMk id="5" creationId="{21300F9F-F114-9629-6358-BD0811E623B2}"/>
          </ac:picMkLst>
        </pc:picChg>
      </pc:sldChg>
      <pc:sldChg chg="addSp modSp mod">
        <pc:chgData name="Inkee Hong" userId="de1e614ceae62358" providerId="LiveId" clId="{4D8212CE-C907-47F5-99BC-53E8D982111A}" dt="2025-02-20T00:19:35.496" v="113" actId="1076"/>
        <pc:sldMkLst>
          <pc:docMk/>
          <pc:sldMk cId="3321728619" sldId="271"/>
        </pc:sldMkLst>
        <pc:picChg chg="add mod">
          <ac:chgData name="Inkee Hong" userId="de1e614ceae62358" providerId="LiveId" clId="{4D8212CE-C907-47F5-99BC-53E8D982111A}" dt="2025-02-20T00:19:35.496" v="113" actId="1076"/>
          <ac:picMkLst>
            <pc:docMk/>
            <pc:sldMk cId="3321728619" sldId="271"/>
            <ac:picMk id="6" creationId="{49614447-8760-44BA-3BDC-D8DD2A8EE8F7}"/>
          </ac:picMkLst>
        </pc:picChg>
      </pc:sldChg>
      <pc:sldChg chg="addSp modSp mod">
        <pc:chgData name="Inkee Hong" userId="de1e614ceae62358" providerId="LiveId" clId="{4D8212CE-C907-47F5-99BC-53E8D982111A}" dt="2025-02-20T00:24:51.004" v="117" actId="1076"/>
        <pc:sldMkLst>
          <pc:docMk/>
          <pc:sldMk cId="2200404634" sldId="272"/>
        </pc:sldMkLst>
        <pc:picChg chg="add mod">
          <ac:chgData name="Inkee Hong" userId="de1e614ceae62358" providerId="LiveId" clId="{4D8212CE-C907-47F5-99BC-53E8D982111A}" dt="2025-02-20T00:24:51.004" v="117" actId="1076"/>
          <ac:picMkLst>
            <pc:docMk/>
            <pc:sldMk cId="2200404634" sldId="272"/>
            <ac:picMk id="6" creationId="{016F7CEB-1C81-8AAD-A561-EB1F8E59958C}"/>
          </ac:picMkLst>
        </pc:picChg>
      </pc:sldChg>
      <pc:sldChg chg="addSp delSp modSp mod">
        <pc:chgData name="Inkee Hong" userId="de1e614ceae62358" providerId="LiveId" clId="{4D8212CE-C907-47F5-99BC-53E8D982111A}" dt="2025-02-18T05:11:18.488" v="19" actId="693"/>
        <pc:sldMkLst>
          <pc:docMk/>
          <pc:sldMk cId="1960678383" sldId="288"/>
        </pc:sldMkLst>
        <pc:spChg chg="mod">
          <ac:chgData name="Inkee Hong" userId="de1e614ceae62358" providerId="LiveId" clId="{4D8212CE-C907-47F5-99BC-53E8D982111A}" dt="2025-02-18T05:10:07.202" v="6" actId="1076"/>
          <ac:spMkLst>
            <pc:docMk/>
            <pc:sldMk cId="1960678383" sldId="288"/>
            <ac:spMk id="7" creationId="{71349E21-8922-CBBD-8F3D-DD31DA4A931E}"/>
          </ac:spMkLst>
        </pc:spChg>
        <pc:spChg chg="add mod">
          <ac:chgData name="Inkee Hong" userId="de1e614ceae62358" providerId="LiveId" clId="{4D8212CE-C907-47F5-99BC-53E8D982111A}" dt="2025-02-18T05:11:18.488" v="19" actId="693"/>
          <ac:spMkLst>
            <pc:docMk/>
            <pc:sldMk cId="1960678383" sldId="288"/>
            <ac:spMk id="12" creationId="{9BCCA89E-8A6C-7695-0B5D-59CEFF9D8F2A}"/>
          </ac:spMkLst>
        </pc:spChg>
        <pc:picChg chg="add mod">
          <ac:chgData name="Inkee Hong" userId="de1e614ceae62358" providerId="LiveId" clId="{4D8212CE-C907-47F5-99BC-53E8D982111A}" dt="2025-02-18T05:10:10.929" v="8" actId="14100"/>
          <ac:picMkLst>
            <pc:docMk/>
            <pc:sldMk cId="1960678383" sldId="288"/>
            <ac:picMk id="8" creationId="{93E88C66-5C3B-C81A-1367-05A50C4E11E7}"/>
          </ac:picMkLst>
        </pc:picChg>
        <pc:cxnChg chg="add mod">
          <ac:chgData name="Inkee Hong" userId="de1e614ceae62358" providerId="LiveId" clId="{4D8212CE-C907-47F5-99BC-53E8D982111A}" dt="2025-02-18T05:10:54.740" v="15" actId="693"/>
          <ac:cxnSpMkLst>
            <pc:docMk/>
            <pc:sldMk cId="1960678383" sldId="288"/>
            <ac:cxnSpMk id="11" creationId="{05747ADA-A8B7-B8D1-7300-15516C93F7C5}"/>
          </ac:cxnSpMkLst>
        </pc:cxnChg>
      </pc:sldChg>
      <pc:sldChg chg="addSp modSp mod">
        <pc:chgData name="Inkee Hong" userId="de1e614ceae62358" providerId="LiveId" clId="{4D8212CE-C907-47F5-99BC-53E8D982111A}" dt="2025-02-19T05:43:56.017" v="85" actId="1076"/>
        <pc:sldMkLst>
          <pc:docMk/>
          <pc:sldMk cId="1974599702" sldId="2694"/>
        </pc:sldMkLst>
        <pc:picChg chg="add mod">
          <ac:chgData name="Inkee Hong" userId="de1e614ceae62358" providerId="LiveId" clId="{4D8212CE-C907-47F5-99BC-53E8D982111A}" dt="2025-02-19T05:43:56.017" v="85" actId="1076"/>
          <ac:picMkLst>
            <pc:docMk/>
            <pc:sldMk cId="1974599702" sldId="2694"/>
            <ac:picMk id="6" creationId="{C5B5A22B-5EAC-C364-0DE4-E23A6A7BF5AB}"/>
          </ac:picMkLst>
        </pc:picChg>
      </pc:sldChg>
      <pc:sldChg chg="addSp modSp mod">
        <pc:chgData name="Inkee Hong" userId="de1e614ceae62358" providerId="LiveId" clId="{4D8212CE-C907-47F5-99BC-53E8D982111A}" dt="2025-02-19T08:16:26.055" v="109" actId="1076"/>
        <pc:sldMkLst>
          <pc:docMk/>
          <pc:sldMk cId="2697198585" sldId="2695"/>
        </pc:sldMkLst>
        <pc:picChg chg="add mod">
          <ac:chgData name="Inkee Hong" userId="de1e614ceae62358" providerId="LiveId" clId="{4D8212CE-C907-47F5-99BC-53E8D982111A}" dt="2025-02-19T08:16:20.168" v="108" actId="1076"/>
          <ac:picMkLst>
            <pc:docMk/>
            <pc:sldMk cId="2697198585" sldId="2695"/>
            <ac:picMk id="6" creationId="{32C2B248-68E1-E54C-17B2-E32212901CAB}"/>
          </ac:picMkLst>
        </pc:picChg>
        <pc:picChg chg="add mod">
          <ac:chgData name="Inkee Hong" userId="de1e614ceae62358" providerId="LiveId" clId="{4D8212CE-C907-47F5-99BC-53E8D982111A}" dt="2025-02-19T08:16:26.055" v="109" actId="1076"/>
          <ac:picMkLst>
            <pc:docMk/>
            <pc:sldMk cId="2697198585" sldId="2695"/>
            <ac:picMk id="8" creationId="{DDDA38EF-791E-61EE-9E5C-1497AC4237BA}"/>
          </ac:picMkLst>
        </pc:picChg>
        <pc:picChg chg="add mod">
          <ac:chgData name="Inkee Hong" userId="de1e614ceae62358" providerId="LiveId" clId="{4D8212CE-C907-47F5-99BC-53E8D982111A}" dt="2025-02-19T08:16:18.809" v="107" actId="1076"/>
          <ac:picMkLst>
            <pc:docMk/>
            <pc:sldMk cId="2697198585" sldId="2695"/>
            <ac:picMk id="10" creationId="{9E4C62D6-0933-C5D0-4446-BBA0452190F5}"/>
          </ac:picMkLst>
        </pc:picChg>
      </pc:sldChg>
      <pc:sldChg chg="addSp modSp mod">
        <pc:chgData name="Inkee Hong" userId="de1e614ceae62358" providerId="LiveId" clId="{4D8212CE-C907-47F5-99BC-53E8D982111A}" dt="2025-02-18T05:29:28.813" v="38" actId="1076"/>
        <pc:sldMkLst>
          <pc:docMk/>
          <pc:sldMk cId="4161776" sldId="2716"/>
        </pc:sldMkLst>
        <pc:picChg chg="add mod">
          <ac:chgData name="Inkee Hong" userId="de1e614ceae62358" providerId="LiveId" clId="{4D8212CE-C907-47F5-99BC-53E8D982111A}" dt="2025-02-18T05:28:49.099" v="30" actId="1076"/>
          <ac:picMkLst>
            <pc:docMk/>
            <pc:sldMk cId="4161776" sldId="2716"/>
            <ac:picMk id="9" creationId="{BB966455-0E5F-1C68-6A55-833BB6DCFAB4}"/>
          </ac:picMkLst>
        </pc:picChg>
        <pc:picChg chg="add mod">
          <ac:chgData name="Inkee Hong" userId="de1e614ceae62358" providerId="LiveId" clId="{4D8212CE-C907-47F5-99BC-53E8D982111A}" dt="2025-02-18T05:29:08.801" v="35" actId="1076"/>
          <ac:picMkLst>
            <pc:docMk/>
            <pc:sldMk cId="4161776" sldId="2716"/>
            <ac:picMk id="10" creationId="{57D2017F-3DF3-A75E-D12F-EF90EF8427F1}"/>
          </ac:picMkLst>
        </pc:picChg>
        <pc:picChg chg="add mod">
          <ac:chgData name="Inkee Hong" userId="de1e614ceae62358" providerId="LiveId" clId="{4D8212CE-C907-47F5-99BC-53E8D982111A}" dt="2025-02-18T05:29:28.813" v="38" actId="1076"/>
          <ac:picMkLst>
            <pc:docMk/>
            <pc:sldMk cId="4161776" sldId="2716"/>
            <ac:picMk id="11" creationId="{D70198D9-0F7F-04FC-425B-2DEC948CFFEE}"/>
          </ac:picMkLst>
        </pc:picChg>
      </pc:sldChg>
      <pc:sldChg chg="addSp delSp modSp mod">
        <pc:chgData name="Inkee Hong" userId="de1e614ceae62358" providerId="LiveId" clId="{4D8212CE-C907-47F5-99BC-53E8D982111A}" dt="2025-02-19T05:27:23.870" v="83" actId="14100"/>
        <pc:sldMkLst>
          <pc:docMk/>
          <pc:sldMk cId="2988903107" sldId="2720"/>
        </pc:sldMkLst>
        <pc:spChg chg="add mod">
          <ac:chgData name="Inkee Hong" userId="de1e614ceae62358" providerId="LiveId" clId="{4D8212CE-C907-47F5-99BC-53E8D982111A}" dt="2025-02-19T05:26:00.743" v="46" actId="1076"/>
          <ac:spMkLst>
            <pc:docMk/>
            <pc:sldMk cId="2988903107" sldId="2720"/>
            <ac:spMk id="7" creationId="{E3D7BDA2-5AA3-75AF-E622-DCD74DF61F61}"/>
          </ac:spMkLst>
        </pc:spChg>
        <pc:spChg chg="add mod">
          <ac:chgData name="Inkee Hong" userId="de1e614ceae62358" providerId="LiveId" clId="{4D8212CE-C907-47F5-99BC-53E8D982111A}" dt="2025-02-19T05:26:36.306" v="53" actId="14100"/>
          <ac:spMkLst>
            <pc:docMk/>
            <pc:sldMk cId="2988903107" sldId="2720"/>
            <ac:spMk id="9" creationId="{8D43C407-6046-2417-D23C-F69525F915B7}"/>
          </ac:spMkLst>
        </pc:spChg>
        <pc:spChg chg="add mod">
          <ac:chgData name="Inkee Hong" userId="de1e614ceae62358" providerId="LiveId" clId="{4D8212CE-C907-47F5-99BC-53E8D982111A}" dt="2025-02-19T05:26:34.215" v="52" actId="14100"/>
          <ac:spMkLst>
            <pc:docMk/>
            <pc:sldMk cId="2988903107" sldId="2720"/>
            <ac:spMk id="10" creationId="{74537101-2434-A166-6497-E226F474A514}"/>
          </ac:spMkLst>
        </pc:spChg>
        <pc:spChg chg="add mod">
          <ac:chgData name="Inkee Hong" userId="de1e614ceae62358" providerId="LiveId" clId="{4D8212CE-C907-47F5-99BC-53E8D982111A}" dt="2025-02-19T05:27:15.467" v="79" actId="1076"/>
          <ac:spMkLst>
            <pc:docMk/>
            <pc:sldMk cId="2988903107" sldId="2720"/>
            <ac:spMk id="11" creationId="{28EBD763-446B-6B8E-A2EB-A534A1919634}"/>
          </ac:spMkLst>
        </pc:spChg>
        <pc:spChg chg="add del mod">
          <ac:chgData name="Inkee Hong" userId="de1e614ceae62358" providerId="LiveId" clId="{4D8212CE-C907-47F5-99BC-53E8D982111A}" dt="2025-02-19T05:26:50.372" v="62" actId="478"/>
          <ac:spMkLst>
            <pc:docMk/>
            <pc:sldMk cId="2988903107" sldId="2720"/>
            <ac:spMk id="12" creationId="{318F5913-5B11-55B5-D70C-E800D8923A59}"/>
          </ac:spMkLst>
        </pc:spChg>
        <pc:spChg chg="add mod">
          <ac:chgData name="Inkee Hong" userId="de1e614ceae62358" providerId="LiveId" clId="{4D8212CE-C907-47F5-99BC-53E8D982111A}" dt="2025-02-19T05:27:23.870" v="83" actId="14100"/>
          <ac:spMkLst>
            <pc:docMk/>
            <pc:sldMk cId="2988903107" sldId="2720"/>
            <ac:spMk id="13" creationId="{823E1169-9647-858B-D826-918C099742F5}"/>
          </ac:spMkLst>
        </pc:spChg>
        <pc:spChg chg="add mod">
          <ac:chgData name="Inkee Hong" userId="de1e614ceae62358" providerId="LiveId" clId="{4D8212CE-C907-47F5-99BC-53E8D982111A}" dt="2025-02-19T05:26:00.743" v="46" actId="1076"/>
          <ac:spMkLst>
            <pc:docMk/>
            <pc:sldMk cId="2988903107" sldId="2720"/>
            <ac:spMk id="15" creationId="{2E665DE4-E31C-B30C-B339-D5D0A92942AD}"/>
          </ac:spMkLst>
        </pc:spChg>
        <pc:spChg chg="add mod">
          <ac:chgData name="Inkee Hong" userId="de1e614ceae62358" providerId="LiveId" clId="{4D8212CE-C907-47F5-99BC-53E8D982111A}" dt="2025-02-19T05:26:00.743" v="46" actId="1076"/>
          <ac:spMkLst>
            <pc:docMk/>
            <pc:sldMk cId="2988903107" sldId="2720"/>
            <ac:spMk id="19" creationId="{AF15511C-174C-EB45-EC1C-B1D9803E8A2C}"/>
          </ac:spMkLst>
        </pc:spChg>
        <pc:spChg chg="add mod">
          <ac:chgData name="Inkee Hong" userId="de1e614ceae62358" providerId="LiveId" clId="{4D8212CE-C907-47F5-99BC-53E8D982111A}" dt="2025-02-19T05:27:03.647" v="70" actId="1076"/>
          <ac:spMkLst>
            <pc:docMk/>
            <pc:sldMk cId="2988903107" sldId="2720"/>
            <ac:spMk id="22" creationId="{EBAA7B7D-B2D2-1847-37C9-6874A199A746}"/>
          </ac:spMkLst>
        </pc:spChg>
        <pc:picChg chg="add mod">
          <ac:chgData name="Inkee Hong" userId="de1e614ceae62358" providerId="LiveId" clId="{4D8212CE-C907-47F5-99BC-53E8D982111A}" dt="2025-02-19T05:25:44.931" v="44" actId="14100"/>
          <ac:picMkLst>
            <pc:docMk/>
            <pc:sldMk cId="2988903107" sldId="2720"/>
            <ac:picMk id="6" creationId="{C968A510-EE7E-8C58-1E0E-D4865D75336B}"/>
          </ac:picMkLst>
        </pc:picChg>
        <pc:cxnChg chg="add mod">
          <ac:chgData name="Inkee Hong" userId="de1e614ceae62358" providerId="LiveId" clId="{4D8212CE-C907-47F5-99BC-53E8D982111A}" dt="2025-02-19T05:26:00.743" v="46" actId="1076"/>
          <ac:cxnSpMkLst>
            <pc:docMk/>
            <pc:sldMk cId="2988903107" sldId="2720"/>
            <ac:cxnSpMk id="8" creationId="{6F87A8B7-50EE-B0C7-8946-B400020AE136}"/>
          </ac:cxnSpMkLst>
        </pc:cxnChg>
        <pc:cxnChg chg="add mod">
          <ac:chgData name="Inkee Hong" userId="de1e614ceae62358" providerId="LiveId" clId="{4D8212CE-C907-47F5-99BC-53E8D982111A}" dt="2025-02-19T05:26:38.798" v="54" actId="1076"/>
          <ac:cxnSpMkLst>
            <pc:docMk/>
            <pc:sldMk cId="2988903107" sldId="2720"/>
            <ac:cxnSpMk id="14" creationId="{3B4853F7-90C6-2DDE-6A26-6A78D349C458}"/>
          </ac:cxnSpMkLst>
        </pc:cxnChg>
      </pc:sldChg>
    </pc:docChg>
  </pc:docChgLst>
  <pc:docChgLst>
    <pc:chgData name="Inkee Hong" userId="de1e614ceae62358" providerId="LiveId" clId="{9CA78402-C72D-4212-BB11-977EC59557F6}"/>
    <pc:docChg chg="undo custSel modSld">
      <pc:chgData name="Inkee Hong" userId="de1e614ceae62358" providerId="LiveId" clId="{9CA78402-C72D-4212-BB11-977EC59557F6}" dt="2024-10-28T04:49:04.530" v="27" actId="478"/>
      <pc:docMkLst>
        <pc:docMk/>
      </pc:docMkLst>
      <pc:sldChg chg="addSp delSp modSp mod">
        <pc:chgData name="Inkee Hong" userId="de1e614ceae62358" providerId="LiveId" clId="{9CA78402-C72D-4212-BB11-977EC59557F6}" dt="2024-10-28T04:49:04.530" v="27" actId="478"/>
        <pc:sldMkLst>
          <pc:docMk/>
          <pc:sldMk cId="1960678383" sldId="28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01BF1738-5FA6-565B-433F-2B35A7AFCC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80F37B7-7913-7778-0633-9D954F5A74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199256-A32C-4622-ADEA-9438B8C8E057}" type="datetimeFigureOut">
              <a:rPr lang="ko-KR" altLang="en-US" smtClean="0"/>
              <a:t>2025-07-21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1592EB6-AB68-3565-D036-ED6E5B27CA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2A6EBB8-53D4-05AF-88BB-09601B2A76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0C38B-E910-44E3-A86B-29E9E4D0200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404420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0651B-3743-487C-A884-2B13E78402D2}" type="datetimeFigureOut">
              <a:rPr lang="ko-KR" altLang="en-US" smtClean="0"/>
              <a:t>2025-07-21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5DEFC-8E89-46EA-944C-5EE963FAB5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05414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860425"/>
            <a:ext cx="4616450" cy="3462338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691063"/>
            <a:ext cx="4984750" cy="4157662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>
              <a:defRPr/>
            </a:pPr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6866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56780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860425"/>
            <a:ext cx="4616450" cy="3462338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691063"/>
            <a:ext cx="4984750" cy="4157662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>
              <a:defRPr/>
            </a:pPr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860425"/>
            <a:ext cx="4616450" cy="3462338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691063"/>
            <a:ext cx="4984750" cy="4157662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>
              <a:defRPr/>
            </a:pPr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860425"/>
            <a:ext cx="4616450" cy="3462338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691063"/>
            <a:ext cx="4984750" cy="4157662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>
              <a:defRPr/>
            </a:pPr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2510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860425"/>
            <a:ext cx="4616450" cy="3462338"/>
          </a:xfrm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691063"/>
            <a:ext cx="4984750" cy="4157662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>
              <a:defRPr/>
            </a:pPr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B738163-D094-72BD-6AE5-1CB5FB575A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44" y="4194"/>
            <a:ext cx="9144000" cy="641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87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5803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005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6351D93-244B-8316-836B-14F8A32F08A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925888" y="6629400"/>
            <a:ext cx="752475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fld id="{C5959261-2713-47AC-B0B3-A3A2BEBA29F2}" type="slidenum">
              <a:rPr lang="en-US" altLang="ko-KR" sz="900" b="0"/>
              <a:pPr algn="ctr" eaLnBrk="1" latinLnBrk="1" hangingPunct="1"/>
              <a:t>‹#›</a:t>
            </a:fld>
            <a:endParaRPr lang="en-US" altLang="ko-KR" sz="900" b="0"/>
          </a:p>
        </p:txBody>
      </p:sp>
    </p:spTree>
    <p:extLst>
      <p:ext uri="{BB962C8B-B14F-4D97-AF65-F5344CB8AC3E}">
        <p14:creationId xmlns:p14="http://schemas.microsoft.com/office/powerpoint/2010/main" val="3844430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409091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489422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487434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684205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0736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0269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134742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48"/>
          <p:cNvSpPr>
            <a:spLocks noChangeArrowheads="1"/>
          </p:cNvSpPr>
          <p:nvPr userDrawn="1"/>
        </p:nvSpPr>
        <p:spPr bwMode="auto">
          <a:xfrm>
            <a:off x="3563888" y="6581001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latinLnBrk="1" hangingPunct="1">
              <a:lnSpc>
                <a:spcPct val="100000"/>
              </a:lnSpc>
            </a:pPr>
            <a:fld id="{0DD4F973-34CF-4CB0-BCE1-74FB54B80193}" type="slidenum">
              <a:rPr kumimoji="1" lang="en-US" altLang="ko-KR" sz="1400" b="0">
                <a:latin typeface="Times New Roman" pitchFamily="18" charset="0"/>
              </a:rPr>
              <a:pPr algn="ctr" eaLnBrk="1" latinLnBrk="1" hangingPunct="1">
                <a:lnSpc>
                  <a:spcPct val="100000"/>
                </a:lnSpc>
              </a:pPr>
              <a:t>‹#›</a:t>
            </a:fld>
            <a:endParaRPr kumimoji="1" lang="en-US" altLang="ko-KR" sz="14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724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714842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8900630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705600" y="130175"/>
            <a:ext cx="2055813" cy="60467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8163" y="130175"/>
            <a:ext cx="6015037" cy="60467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8259555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F4A5F75D-747A-4D7B-9456-651B61ECF1F0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457122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제목 슬라이드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 userDrawn="1"/>
        </p:nvSpPr>
        <p:spPr>
          <a:xfrm>
            <a:off x="1" y="5740444"/>
            <a:ext cx="883627" cy="1117557"/>
          </a:xfrm>
          <a:prstGeom prst="rect">
            <a:avLst/>
          </a:prstGeom>
          <a:solidFill>
            <a:srgbClr val="DFDFDF"/>
          </a:solidFill>
          <a:ln>
            <a:noFill/>
          </a:ln>
        </p:spPr>
        <p:txBody>
          <a:bodyPr vert="horz" wrap="square" lIns="76572" tIns="38286" rIns="76572" bIns="38286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sz="1507">
              <a:solidFill>
                <a:prstClr val="black"/>
              </a:solidFill>
              <a:ea typeface="KoPub돋움체 Bold"/>
            </a:endParaRPr>
          </a:p>
        </p:txBody>
      </p:sp>
      <p:sp>
        <p:nvSpPr>
          <p:cNvPr id="4" name="Rectangle 11"/>
          <p:cNvSpPr>
            <a:spLocks noChangeArrowheads="1"/>
          </p:cNvSpPr>
          <p:nvPr userDrawn="1"/>
        </p:nvSpPr>
        <p:spPr>
          <a:xfrm>
            <a:off x="0" y="0"/>
            <a:ext cx="883628" cy="5616590"/>
          </a:xfrm>
          <a:prstGeom prst="rect">
            <a:avLst/>
          </a:prstGeom>
          <a:solidFill>
            <a:srgbClr val="1D2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507">
              <a:solidFill>
                <a:prstClr val="white"/>
              </a:solidFill>
              <a:ea typeface="KoPub돋움체 Bold"/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984738" y="0"/>
            <a:ext cx="8159262" cy="5616590"/>
          </a:xfrm>
          <a:prstGeom prst="rect">
            <a:avLst/>
          </a:prstGeom>
          <a:solidFill>
            <a:srgbClr val="D9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507">
              <a:solidFill>
                <a:prstClr val="white"/>
              </a:solidFill>
              <a:ea typeface="KoPub돋움체 Bold"/>
            </a:endParaRPr>
          </a:p>
        </p:txBody>
      </p:sp>
    </p:spTree>
    <p:extLst>
      <p:ext uri="{BB962C8B-B14F-4D97-AF65-F5344CB8AC3E}">
        <p14:creationId xmlns:p14="http://schemas.microsoft.com/office/powerpoint/2010/main" val="4025075009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진짜" preserve="1" userDrawn="1">
  <p:cSld name="1_진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"/>
          <p:cNvSpPr/>
          <p:nvPr userDrawn="1"/>
        </p:nvSpPr>
        <p:spPr>
          <a:xfrm>
            <a:off x="0" y="469900"/>
            <a:ext cx="9144000" cy="298450"/>
          </a:xfrm>
          <a:custGeom>
            <a:avLst/>
            <a:gdLst>
              <a:gd name="T0" fmla="*/ 3368 w 3368"/>
              <a:gd name="T1" fmla="*/ 0 h 99"/>
              <a:gd name="T2" fmla="*/ 2560 w 3368"/>
              <a:gd name="T3" fmla="*/ 0 h 99"/>
              <a:gd name="T4" fmla="*/ 2501 w 3368"/>
              <a:gd name="T5" fmla="*/ 23 h 99"/>
              <a:gd name="T6" fmla="*/ 2445 w 3368"/>
              <a:gd name="T7" fmla="*/ 75 h 99"/>
              <a:gd name="T8" fmla="*/ 2402 w 3368"/>
              <a:gd name="T9" fmla="*/ 85 h 99"/>
              <a:gd name="T10" fmla="*/ 0 w 3368"/>
              <a:gd name="T11" fmla="*/ 85 h 99"/>
              <a:gd name="T12" fmla="*/ 0 w 3368"/>
              <a:gd name="T13" fmla="*/ 99 h 99"/>
              <a:gd name="T14" fmla="*/ 3368 w 3368"/>
              <a:gd name="T15" fmla="*/ 99 h 99"/>
              <a:gd name="T16" fmla="*/ 3368 w 3368"/>
              <a:gd name="T1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68" h="99">
                <a:moveTo>
                  <a:pt x="3368" y="0"/>
                </a:moveTo>
                <a:quadBezTo>
                  <a:pt x="3368" y="0"/>
                  <a:pt x="2560" y="0"/>
                </a:quadBezTo>
                <a:cubicBezTo>
                  <a:pt x="2548" y="0"/>
                  <a:pt x="2517" y="6"/>
                  <a:pt x="2501" y="23"/>
                </a:cubicBezTo>
                <a:cubicBezTo>
                  <a:pt x="2479" y="44"/>
                  <a:pt x="2446" y="74"/>
                  <a:pt x="2445" y="75"/>
                </a:cubicBezTo>
                <a:cubicBezTo>
                  <a:pt x="2433" y="86"/>
                  <a:pt x="2424" y="85"/>
                  <a:pt x="2402" y="85"/>
                </a:cubicBezTo>
                <a:quadBezTo>
                  <a:pt x="2402" y="85"/>
                  <a:pt x="0" y="85"/>
                </a:quadBezTo>
                <a:quadBezTo>
                  <a:pt x="0" y="99"/>
                  <a:pt x="0" y="99"/>
                </a:quadBezTo>
                <a:quadBezTo>
                  <a:pt x="3368" y="99"/>
                  <a:pt x="3368" y="99"/>
                </a:quadBezTo>
                <a:cubicBezTo>
                  <a:pt x="3368" y="84"/>
                  <a:pt x="3368" y="55"/>
                  <a:pt x="3368" y="0"/>
                </a:cubicBezTo>
                <a:close/>
              </a:path>
            </a:pathLst>
          </a:custGeom>
          <a:solidFill>
            <a:srgbClr val="1D2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775290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15" b="1" spc="-92">
              <a:solidFill>
                <a:prstClr val="white"/>
              </a:solidFill>
              <a:latin typeface="나눔스퀘어 Bold"/>
            </a:endParaRPr>
          </a:p>
        </p:txBody>
      </p:sp>
      <p:sp>
        <p:nvSpPr>
          <p:cNvPr id="11" name="제목 18"/>
          <p:cNvSpPr>
            <a:spLocks noGrp="1"/>
          </p:cNvSpPr>
          <p:nvPr>
            <p:ph type="title"/>
          </p:nvPr>
        </p:nvSpPr>
        <p:spPr>
          <a:xfrm>
            <a:off x="0" y="1"/>
            <a:ext cx="6752492" cy="738909"/>
          </a:xfrm>
          <a:prstGeom prst="rect">
            <a:avLst/>
          </a:prstGeom>
        </p:spPr>
        <p:txBody>
          <a:bodyPr lIns="179999" tIns="0" rIns="0" bIns="0" anchor="ctr"/>
          <a:lstStyle>
            <a:lvl1pPr marL="0" algn="l" defTabSz="930432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lang="ko-KR" altLang="en-US" sz="2215" b="1" kern="1200" spc="-92" baseline="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  <a:cs typeface="Arial"/>
              </a:defRPr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7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6845827" y="469900"/>
            <a:ext cx="2298173" cy="298449"/>
          </a:xfrm>
          <a:prstGeom prst="rect">
            <a:avLst/>
          </a:prstGeom>
        </p:spPr>
        <p:txBody>
          <a:bodyPr lIns="0" tIns="0" rIns="108000" bIns="0" anchor="ctr"/>
          <a:lstStyle>
            <a:lvl1pPr marL="0" indent="0" algn="r" defTabSz="844083" rtl="0" eaLnBrk="1" latinLnBrk="0" hangingPunct="1">
              <a:buNone/>
              <a:defRPr lang="ko-KR" altLang="en-US" sz="1108" b="0" kern="1200">
                <a:solidFill>
                  <a:schemeClr val="bg1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defRPr>
            </a:lvl1pPr>
          </a:lstStyle>
          <a:p>
            <a:pPr lvl="0">
              <a:defRPr/>
            </a:pPr>
            <a:endParaRPr lang="ko-KR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45169" y="6539346"/>
            <a:ext cx="1453662" cy="318655"/>
          </a:xfrm>
        </p:spPr>
        <p:txBody>
          <a:bodyPr anchor="ctr"/>
          <a:lstStyle>
            <a:lvl1pPr algn="ctr" eaLnBrk="1" latinLnBrk="1" hangingPunct="1">
              <a:defRPr kumimoji="0" sz="1108" spc="-92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KoPub돋움체 Bold"/>
                <a:ea typeface="KoPub돋움체 Bold"/>
              </a:defRPr>
            </a:lvl1pPr>
          </a:lstStyle>
          <a:p>
            <a:pPr>
              <a:defRPr/>
            </a:pPr>
            <a:r>
              <a:rPr lang="en-US" altLang="ko-KR">
                <a:latin typeface="맑은 고딕"/>
                <a:ea typeface="맑은 고딕"/>
                <a:cs typeface="+mn-cs"/>
              </a:rPr>
              <a:t>- </a:t>
            </a:r>
            <a:fld id="{30D08F60-0F30-4013-8DE1-4E764B5F04D7}" type="slidenum">
              <a:rPr lang="en-US" altLang="ko-KR">
                <a:latin typeface="맑은 고딕"/>
                <a:ea typeface="맑은 고딕"/>
                <a:cs typeface="+mn-cs"/>
              </a:rPr>
              <a:pPr>
                <a:defRPr/>
              </a:pPr>
              <a:t>‹#›</a:t>
            </a:fld>
            <a:r>
              <a:rPr lang="en-US" altLang="ko-KR">
                <a:latin typeface="맑은 고딕"/>
                <a:ea typeface="맑은 고딕"/>
                <a:cs typeface="+mn-cs"/>
              </a:rPr>
              <a:t> -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/>
          </p:nvPr>
        </p:nvSpPr>
        <p:spPr>
          <a:xfrm>
            <a:off x="252391" y="807900"/>
            <a:ext cx="8639218" cy="712169"/>
          </a:xfrm>
          <a:prstGeom prst="bracketPair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vert="horz" wrap="square" lIns="179999" tIns="0" rIns="216000" bIns="0" anchor="ctr" anchorCtr="0">
            <a:prstTxWarp prst="textNoShape">
              <a:avLst/>
            </a:prstTxWarp>
          </a:bodyPr>
          <a:lstStyle>
            <a:lvl1pPr marL="0" indent="0" latinLnBrk="0">
              <a:lnSpc>
                <a:spcPct val="100000"/>
              </a:lnSpc>
              <a:spcBef>
                <a:spcPts val="0"/>
              </a:spcBef>
              <a:buNone/>
              <a:defRPr sz="1477" b="1" spc="-138" baseline="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</a:defRPr>
            </a:lvl1pPr>
          </a:lstStyle>
          <a:p>
            <a:pPr lvl="0"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781753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진짜" preserve="1" userDrawn="1">
  <p:cSld name="2_진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"/>
          <p:cNvSpPr/>
          <p:nvPr userDrawn="1"/>
        </p:nvSpPr>
        <p:spPr>
          <a:xfrm>
            <a:off x="0" y="469900"/>
            <a:ext cx="9144000" cy="298450"/>
          </a:xfrm>
          <a:custGeom>
            <a:avLst/>
            <a:gdLst>
              <a:gd name="T0" fmla="*/ 3368 w 3368"/>
              <a:gd name="T1" fmla="*/ 0 h 99"/>
              <a:gd name="T2" fmla="*/ 2560 w 3368"/>
              <a:gd name="T3" fmla="*/ 0 h 99"/>
              <a:gd name="T4" fmla="*/ 2501 w 3368"/>
              <a:gd name="T5" fmla="*/ 23 h 99"/>
              <a:gd name="T6" fmla="*/ 2445 w 3368"/>
              <a:gd name="T7" fmla="*/ 75 h 99"/>
              <a:gd name="T8" fmla="*/ 2402 w 3368"/>
              <a:gd name="T9" fmla="*/ 85 h 99"/>
              <a:gd name="T10" fmla="*/ 0 w 3368"/>
              <a:gd name="T11" fmla="*/ 85 h 99"/>
              <a:gd name="T12" fmla="*/ 0 w 3368"/>
              <a:gd name="T13" fmla="*/ 99 h 99"/>
              <a:gd name="T14" fmla="*/ 3368 w 3368"/>
              <a:gd name="T15" fmla="*/ 99 h 99"/>
              <a:gd name="T16" fmla="*/ 3368 w 3368"/>
              <a:gd name="T1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68" h="99">
                <a:moveTo>
                  <a:pt x="3368" y="0"/>
                </a:moveTo>
                <a:quadBezTo>
                  <a:pt x="3368" y="0"/>
                  <a:pt x="2560" y="0"/>
                </a:quadBezTo>
                <a:cubicBezTo>
                  <a:pt x="2548" y="0"/>
                  <a:pt x="2517" y="6"/>
                  <a:pt x="2501" y="23"/>
                </a:cubicBezTo>
                <a:cubicBezTo>
                  <a:pt x="2479" y="44"/>
                  <a:pt x="2446" y="74"/>
                  <a:pt x="2445" y="75"/>
                </a:cubicBezTo>
                <a:cubicBezTo>
                  <a:pt x="2433" y="86"/>
                  <a:pt x="2424" y="85"/>
                  <a:pt x="2402" y="85"/>
                </a:cubicBezTo>
                <a:quadBezTo>
                  <a:pt x="2402" y="85"/>
                  <a:pt x="0" y="85"/>
                </a:quadBezTo>
                <a:quadBezTo>
                  <a:pt x="0" y="99"/>
                  <a:pt x="0" y="99"/>
                </a:quadBezTo>
                <a:quadBezTo>
                  <a:pt x="3368" y="99"/>
                  <a:pt x="3368" y="99"/>
                </a:quadBezTo>
                <a:cubicBezTo>
                  <a:pt x="3368" y="84"/>
                  <a:pt x="3368" y="55"/>
                  <a:pt x="3368" y="0"/>
                </a:cubicBezTo>
                <a:close/>
              </a:path>
            </a:pathLst>
          </a:custGeom>
          <a:solidFill>
            <a:srgbClr val="1D2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775290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15" b="1" spc="-92">
              <a:solidFill>
                <a:prstClr val="white"/>
              </a:solidFill>
              <a:latin typeface="나눔스퀘어 Bold"/>
            </a:endParaRPr>
          </a:p>
        </p:txBody>
      </p:sp>
      <p:sp>
        <p:nvSpPr>
          <p:cNvPr id="11" name="제목 18"/>
          <p:cNvSpPr>
            <a:spLocks noGrp="1"/>
          </p:cNvSpPr>
          <p:nvPr>
            <p:ph type="title"/>
          </p:nvPr>
        </p:nvSpPr>
        <p:spPr>
          <a:xfrm>
            <a:off x="0" y="1"/>
            <a:ext cx="6752492" cy="738909"/>
          </a:xfrm>
          <a:prstGeom prst="rect">
            <a:avLst/>
          </a:prstGeom>
        </p:spPr>
        <p:txBody>
          <a:bodyPr lIns="179999" tIns="0" rIns="0" bIns="0" anchor="ctr"/>
          <a:lstStyle>
            <a:lvl1pPr marL="0" algn="l" defTabSz="930432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lang="ko-KR" altLang="en-US" sz="2215" b="1" kern="1200" spc="-92" baseline="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  <a:cs typeface="Arial"/>
              </a:defRPr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7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6845827" y="469900"/>
            <a:ext cx="2298173" cy="298449"/>
          </a:xfrm>
          <a:prstGeom prst="rect">
            <a:avLst/>
          </a:prstGeom>
        </p:spPr>
        <p:txBody>
          <a:bodyPr lIns="0" tIns="0" rIns="108000" bIns="0" anchor="ctr"/>
          <a:lstStyle>
            <a:lvl1pPr marL="0" indent="0" algn="r" defTabSz="844083" rtl="0" eaLnBrk="1" latinLnBrk="0" hangingPunct="1">
              <a:buNone/>
              <a:defRPr lang="ko-KR" altLang="en-US" sz="1108" b="0" kern="1200">
                <a:solidFill>
                  <a:schemeClr val="bg1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defRPr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45169" y="6539346"/>
            <a:ext cx="1453662" cy="318655"/>
          </a:xfrm>
        </p:spPr>
        <p:txBody>
          <a:bodyPr anchor="ctr"/>
          <a:lstStyle>
            <a:lvl1pPr algn="ctr" eaLnBrk="1" latinLnBrk="1" hangingPunct="1">
              <a:defRPr kumimoji="0" sz="1108" spc="-92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KoPub돋움체 Bold"/>
                <a:ea typeface="KoPub돋움체 Bold"/>
              </a:defRPr>
            </a:lvl1pPr>
          </a:lstStyle>
          <a:p>
            <a:pPr>
              <a:defRPr/>
            </a:pPr>
            <a:r>
              <a:rPr lang="en-US" altLang="ko-KR">
                <a:latin typeface="맑은 고딕"/>
                <a:ea typeface="맑은 고딕"/>
                <a:cs typeface="+mn-cs"/>
              </a:rPr>
              <a:t>- </a:t>
            </a:r>
            <a:fld id="{30D08F60-0F30-4013-8DE1-4E764B5F04D7}" type="slidenum">
              <a:rPr lang="en-US" altLang="ko-KR">
                <a:latin typeface="맑은 고딕"/>
                <a:ea typeface="맑은 고딕"/>
                <a:cs typeface="+mn-cs"/>
              </a:rPr>
              <a:pPr>
                <a:defRPr/>
              </a:pPr>
              <a:t>‹#›</a:t>
            </a:fld>
            <a:r>
              <a:rPr lang="en-US" altLang="ko-KR">
                <a:latin typeface="맑은 고딕"/>
                <a:ea typeface="맑은 고딕"/>
                <a:cs typeface="+mn-cs"/>
              </a:rPr>
              <a:t> -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/>
          </p:nvPr>
        </p:nvSpPr>
        <p:spPr>
          <a:xfrm>
            <a:off x="401808" y="882165"/>
            <a:ext cx="8340385" cy="614127"/>
          </a:xfrm>
          <a:prstGeom prst="rect">
            <a:avLst/>
          </a:prstGeom>
          <a:noFill/>
          <a:ln>
            <a:noFill/>
          </a:ln>
        </p:spPr>
        <p:txBody>
          <a:bodyPr vert="horz" wrap="square" lIns="252000" tIns="0" rIns="216000" bIns="0" anchor="ctr" anchorCtr="0">
            <a:prstTxWarp prst="textNoShape">
              <a:avLst/>
            </a:prstTxWarp>
          </a:bodyPr>
          <a:lstStyle>
            <a:lvl1pPr marL="0" indent="0" latinLnBrk="0">
              <a:lnSpc>
                <a:spcPct val="100000"/>
              </a:lnSpc>
              <a:spcBef>
                <a:spcPts val="0"/>
              </a:spcBef>
              <a:buNone/>
              <a:defRPr sz="1477" b="1" spc="-138" baseline="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</a:defRPr>
            </a:lvl1pPr>
          </a:lstStyle>
          <a:p>
            <a:pPr lvl="0">
              <a:defRPr/>
            </a:pPr>
            <a:endParaRPr lang="ko-KR" altLang="en-US" dirty="0"/>
          </a:p>
        </p:txBody>
      </p:sp>
      <p:sp>
        <p:nvSpPr>
          <p:cNvPr id="2" name="1/2 액자 1">
            <a:extLst>
              <a:ext uri="{FF2B5EF4-FFF2-40B4-BE49-F238E27FC236}">
                <a16:creationId xmlns:a16="http://schemas.microsoft.com/office/drawing/2014/main" id="{8460BE59-ED6F-4B27-911D-C5E0D4BA8636}"/>
              </a:ext>
            </a:extLst>
          </p:cNvPr>
          <p:cNvSpPr/>
          <p:nvPr userDrawn="1"/>
        </p:nvSpPr>
        <p:spPr>
          <a:xfrm>
            <a:off x="401807" y="878247"/>
            <a:ext cx="332308" cy="360000"/>
          </a:xfrm>
          <a:prstGeom prst="half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62">
              <a:solidFill>
                <a:schemeClr val="tx1"/>
              </a:solidFill>
            </a:endParaRPr>
          </a:p>
        </p:txBody>
      </p:sp>
      <p:sp>
        <p:nvSpPr>
          <p:cNvPr id="13" name="1/2 액자 12">
            <a:extLst>
              <a:ext uri="{FF2B5EF4-FFF2-40B4-BE49-F238E27FC236}">
                <a16:creationId xmlns:a16="http://schemas.microsoft.com/office/drawing/2014/main" id="{DA50D133-820A-4B70-9F91-532297CAB013}"/>
              </a:ext>
            </a:extLst>
          </p:cNvPr>
          <p:cNvSpPr/>
          <p:nvPr userDrawn="1"/>
        </p:nvSpPr>
        <p:spPr>
          <a:xfrm rot="10800000">
            <a:off x="8426935" y="1151208"/>
            <a:ext cx="332308" cy="360000"/>
          </a:xfrm>
          <a:prstGeom prst="half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62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20886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 userDrawn="1"/>
        </p:nvPicPr>
        <p:blipFill rotWithShape="1">
          <a:blip r:embed="rId2"/>
          <a:srcRect/>
          <a:stretch>
            <a:fillRect/>
          </a:stretch>
        </p:blipFill>
        <p:spPr>
          <a:xfrm>
            <a:off x="-2931" y="0"/>
            <a:ext cx="914986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 userDrawn="1"/>
        </p:nvSpPr>
        <p:spPr>
          <a:xfrm>
            <a:off x="626139" y="3493457"/>
            <a:ext cx="5199950" cy="9447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5539" b="1" spc="-138" dirty="0">
                <a:solidFill>
                  <a:schemeClr val="bg1"/>
                </a:solidFill>
                <a:latin typeface="맑은 고딕"/>
                <a:ea typeface="맑은 고딕"/>
              </a:rPr>
              <a:t>수고하셨습니다</a:t>
            </a:r>
            <a:r>
              <a:rPr lang="en-US" altLang="ko-KR" sz="5539" b="1" spc="-138" dirty="0">
                <a:solidFill>
                  <a:schemeClr val="bg1"/>
                </a:solidFill>
                <a:latin typeface="맑은 고딕"/>
                <a:ea typeface="맑은 고딕"/>
              </a:rPr>
              <a:t>.</a:t>
            </a:r>
            <a:endParaRPr lang="ko-KR" altLang="en-US" sz="5539" b="1" spc="-138" dirty="0">
              <a:solidFill>
                <a:schemeClr val="bg1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36380424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본문" userDrawn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>
            <a:spLocks noGrp="1"/>
          </p:cNvSpPr>
          <p:nvPr>
            <p:ph type="title" hasCustomPrompt="1"/>
          </p:nvPr>
        </p:nvSpPr>
        <p:spPr>
          <a:xfrm>
            <a:off x="1" y="1"/>
            <a:ext cx="6970558" cy="618067"/>
          </a:xfrm>
          <a:prstGeom prst="rect">
            <a:avLst/>
          </a:prstGeom>
        </p:spPr>
        <p:txBody>
          <a:bodyPr lIns="179999" tIns="0" rIns="0" bIns="0" anchor="ctr"/>
          <a:lstStyle>
            <a:lvl1pPr algn="l">
              <a:defRPr sz="2215" b="1">
                <a:solidFill>
                  <a:schemeClr val="tx2"/>
                </a:solidFill>
                <a:latin typeface="맑은 고딕"/>
                <a:ea typeface="맑은 고딕"/>
                <a:cs typeface="Calibri"/>
              </a:defRPr>
            </a:lvl1pPr>
          </a:lstStyle>
          <a:p>
            <a:pPr lvl="0">
              <a:defRPr/>
            </a:pPr>
            <a:r>
              <a:rPr lang="ko-KR" altLang="en-US"/>
              <a:t>슬라이드 제목을 넣어주세요</a:t>
            </a:r>
            <a:r>
              <a:rPr lang="en-US" altLang="ko-KR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325686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F4A5F75D-747A-4D7B-9456-651B61ECF1F0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27604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48">
            <a:extLst>
              <a:ext uri="{FF2B5EF4-FFF2-40B4-BE49-F238E27FC236}">
                <a16:creationId xmlns:a16="http://schemas.microsoft.com/office/drawing/2014/main" id="{CBD688F8-4DC6-6E84-8E11-8C773BFCDA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563888" y="6581001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latinLnBrk="1" hangingPunct="1">
              <a:lnSpc>
                <a:spcPct val="100000"/>
              </a:lnSpc>
            </a:pPr>
            <a:fld id="{0DD4F973-34CF-4CB0-BCE1-74FB54B80193}" type="slidenum">
              <a:rPr kumimoji="1" lang="en-US" altLang="ko-KR" sz="1400" b="0">
                <a:latin typeface="Times New Roman" pitchFamily="18" charset="0"/>
              </a:rPr>
              <a:pPr algn="ctr" eaLnBrk="1" latinLnBrk="1" hangingPunct="1">
                <a:lnSpc>
                  <a:spcPct val="100000"/>
                </a:lnSpc>
              </a:pPr>
              <a:t>‹#›</a:t>
            </a:fld>
            <a:endParaRPr kumimoji="1" lang="en-US" altLang="ko-KR" sz="14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9273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제목 슬라이드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 userDrawn="1"/>
        </p:nvSpPr>
        <p:spPr>
          <a:xfrm>
            <a:off x="1" y="5740444"/>
            <a:ext cx="883627" cy="1117557"/>
          </a:xfrm>
          <a:prstGeom prst="rect">
            <a:avLst/>
          </a:prstGeom>
          <a:solidFill>
            <a:srgbClr val="DFDFDF"/>
          </a:solidFill>
          <a:ln>
            <a:noFill/>
          </a:ln>
        </p:spPr>
        <p:txBody>
          <a:bodyPr vert="horz" wrap="square" lIns="76572" tIns="38286" rIns="76572" bIns="38286" anchor="t" anchorCtr="0">
            <a:prstTxWarp prst="textNoShape">
              <a:avLst/>
            </a:prstTxWarp>
          </a:bodyPr>
          <a:lstStyle/>
          <a:p>
            <a:pPr lvl="0">
              <a:defRPr/>
            </a:pPr>
            <a:endParaRPr lang="ko-KR" altLang="en-US" sz="1507">
              <a:solidFill>
                <a:prstClr val="black"/>
              </a:solidFill>
              <a:ea typeface="KoPub돋움체 Bold"/>
            </a:endParaRPr>
          </a:p>
        </p:txBody>
      </p:sp>
      <p:sp>
        <p:nvSpPr>
          <p:cNvPr id="4" name="Rectangle 11"/>
          <p:cNvSpPr>
            <a:spLocks noChangeArrowheads="1"/>
          </p:cNvSpPr>
          <p:nvPr userDrawn="1"/>
        </p:nvSpPr>
        <p:spPr>
          <a:xfrm>
            <a:off x="0" y="0"/>
            <a:ext cx="883628" cy="5616590"/>
          </a:xfrm>
          <a:prstGeom prst="rect">
            <a:avLst/>
          </a:prstGeom>
          <a:solidFill>
            <a:srgbClr val="1D2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507">
              <a:solidFill>
                <a:prstClr val="white"/>
              </a:solidFill>
              <a:ea typeface="KoPub돋움체 Bold"/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984738" y="0"/>
            <a:ext cx="8159262" cy="5616590"/>
          </a:xfrm>
          <a:prstGeom prst="rect">
            <a:avLst/>
          </a:prstGeom>
          <a:solidFill>
            <a:srgbClr val="D9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sz="1507">
              <a:solidFill>
                <a:prstClr val="white"/>
              </a:solidFill>
              <a:ea typeface="KoPub돋움체 Bold"/>
            </a:endParaRPr>
          </a:p>
        </p:txBody>
      </p:sp>
    </p:spTree>
    <p:extLst>
      <p:ext uri="{BB962C8B-B14F-4D97-AF65-F5344CB8AC3E}">
        <p14:creationId xmlns:p14="http://schemas.microsoft.com/office/powerpoint/2010/main" val="803350290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진짜" preserve="1" userDrawn="1">
  <p:cSld name="1_진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"/>
          <p:cNvSpPr/>
          <p:nvPr userDrawn="1"/>
        </p:nvSpPr>
        <p:spPr>
          <a:xfrm>
            <a:off x="0" y="469900"/>
            <a:ext cx="9144000" cy="298450"/>
          </a:xfrm>
          <a:custGeom>
            <a:avLst/>
            <a:gdLst>
              <a:gd name="T0" fmla="*/ 3368 w 3368"/>
              <a:gd name="T1" fmla="*/ 0 h 99"/>
              <a:gd name="T2" fmla="*/ 2560 w 3368"/>
              <a:gd name="T3" fmla="*/ 0 h 99"/>
              <a:gd name="T4" fmla="*/ 2501 w 3368"/>
              <a:gd name="T5" fmla="*/ 23 h 99"/>
              <a:gd name="T6" fmla="*/ 2445 w 3368"/>
              <a:gd name="T7" fmla="*/ 75 h 99"/>
              <a:gd name="T8" fmla="*/ 2402 w 3368"/>
              <a:gd name="T9" fmla="*/ 85 h 99"/>
              <a:gd name="T10" fmla="*/ 0 w 3368"/>
              <a:gd name="T11" fmla="*/ 85 h 99"/>
              <a:gd name="T12" fmla="*/ 0 w 3368"/>
              <a:gd name="T13" fmla="*/ 99 h 99"/>
              <a:gd name="T14" fmla="*/ 3368 w 3368"/>
              <a:gd name="T15" fmla="*/ 99 h 99"/>
              <a:gd name="T16" fmla="*/ 3368 w 3368"/>
              <a:gd name="T1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68" h="99">
                <a:moveTo>
                  <a:pt x="3368" y="0"/>
                </a:moveTo>
                <a:quadBezTo>
                  <a:pt x="3368" y="0"/>
                  <a:pt x="2560" y="0"/>
                </a:quadBezTo>
                <a:cubicBezTo>
                  <a:pt x="2548" y="0"/>
                  <a:pt x="2517" y="6"/>
                  <a:pt x="2501" y="23"/>
                </a:cubicBezTo>
                <a:cubicBezTo>
                  <a:pt x="2479" y="44"/>
                  <a:pt x="2446" y="74"/>
                  <a:pt x="2445" y="75"/>
                </a:cubicBezTo>
                <a:cubicBezTo>
                  <a:pt x="2433" y="86"/>
                  <a:pt x="2424" y="85"/>
                  <a:pt x="2402" y="85"/>
                </a:cubicBezTo>
                <a:quadBezTo>
                  <a:pt x="2402" y="85"/>
                  <a:pt x="0" y="85"/>
                </a:quadBezTo>
                <a:quadBezTo>
                  <a:pt x="0" y="99"/>
                  <a:pt x="0" y="99"/>
                </a:quadBezTo>
                <a:quadBezTo>
                  <a:pt x="3368" y="99"/>
                  <a:pt x="3368" y="99"/>
                </a:quadBezTo>
                <a:cubicBezTo>
                  <a:pt x="3368" y="84"/>
                  <a:pt x="3368" y="55"/>
                  <a:pt x="3368" y="0"/>
                </a:cubicBezTo>
                <a:close/>
              </a:path>
            </a:pathLst>
          </a:custGeom>
          <a:solidFill>
            <a:srgbClr val="1D2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775290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15" b="1" spc="-92">
              <a:solidFill>
                <a:prstClr val="white"/>
              </a:solidFill>
              <a:latin typeface="나눔스퀘어 Bold"/>
            </a:endParaRPr>
          </a:p>
        </p:txBody>
      </p:sp>
      <p:sp>
        <p:nvSpPr>
          <p:cNvPr id="11" name="제목 18"/>
          <p:cNvSpPr>
            <a:spLocks noGrp="1"/>
          </p:cNvSpPr>
          <p:nvPr>
            <p:ph type="title"/>
          </p:nvPr>
        </p:nvSpPr>
        <p:spPr>
          <a:xfrm>
            <a:off x="0" y="1"/>
            <a:ext cx="6752492" cy="738909"/>
          </a:xfrm>
          <a:prstGeom prst="rect">
            <a:avLst/>
          </a:prstGeom>
        </p:spPr>
        <p:txBody>
          <a:bodyPr lIns="179999" tIns="0" rIns="0" bIns="0" anchor="ctr"/>
          <a:lstStyle>
            <a:lvl1pPr marL="0" algn="l" defTabSz="930432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lang="ko-KR" altLang="en-US" sz="2215" b="1" kern="1200" spc="-92" baseline="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  <a:cs typeface="Arial"/>
              </a:defRPr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7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6845827" y="469900"/>
            <a:ext cx="2298173" cy="298449"/>
          </a:xfrm>
          <a:prstGeom prst="rect">
            <a:avLst/>
          </a:prstGeom>
        </p:spPr>
        <p:txBody>
          <a:bodyPr lIns="0" tIns="0" rIns="108000" bIns="0" anchor="ctr"/>
          <a:lstStyle>
            <a:lvl1pPr marL="0" indent="0" algn="r" defTabSz="844083" rtl="0" eaLnBrk="1" latinLnBrk="0" hangingPunct="1">
              <a:buNone/>
              <a:defRPr lang="ko-KR" altLang="en-US" sz="1108" b="0" kern="1200">
                <a:solidFill>
                  <a:schemeClr val="bg1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defRPr>
            </a:lvl1pPr>
          </a:lstStyle>
          <a:p>
            <a:pPr lvl="0">
              <a:defRPr/>
            </a:pPr>
            <a:endParaRPr lang="ko-KR" alt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45169" y="6539346"/>
            <a:ext cx="1453662" cy="318655"/>
          </a:xfrm>
        </p:spPr>
        <p:txBody>
          <a:bodyPr anchor="ctr"/>
          <a:lstStyle>
            <a:lvl1pPr algn="ctr" eaLnBrk="1" latinLnBrk="1" hangingPunct="1">
              <a:defRPr kumimoji="0" sz="1108" spc="-92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KoPub돋움체 Bold"/>
                <a:ea typeface="KoPub돋움체 Bold"/>
              </a:defRPr>
            </a:lvl1pPr>
          </a:lstStyle>
          <a:p>
            <a:pPr>
              <a:defRPr/>
            </a:pPr>
            <a:r>
              <a:rPr lang="en-US" altLang="ko-KR">
                <a:latin typeface="맑은 고딕"/>
                <a:ea typeface="맑은 고딕"/>
                <a:cs typeface="+mn-cs"/>
              </a:rPr>
              <a:t>- </a:t>
            </a:r>
            <a:fld id="{30D08F60-0F30-4013-8DE1-4E764B5F04D7}" type="slidenum">
              <a:rPr lang="en-US" altLang="ko-KR">
                <a:latin typeface="맑은 고딕"/>
                <a:ea typeface="맑은 고딕"/>
                <a:cs typeface="+mn-cs"/>
              </a:rPr>
              <a:pPr>
                <a:defRPr/>
              </a:pPr>
              <a:t>‹#›</a:t>
            </a:fld>
            <a:r>
              <a:rPr lang="en-US" altLang="ko-KR">
                <a:latin typeface="맑은 고딕"/>
                <a:ea typeface="맑은 고딕"/>
                <a:cs typeface="+mn-cs"/>
              </a:rPr>
              <a:t> -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/>
          </p:nvPr>
        </p:nvSpPr>
        <p:spPr>
          <a:xfrm>
            <a:off x="252391" y="807900"/>
            <a:ext cx="8639218" cy="712169"/>
          </a:xfrm>
          <a:prstGeom prst="bracketPair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vert="horz" wrap="square" lIns="179999" tIns="0" rIns="216000" bIns="0" anchor="ctr" anchorCtr="0">
            <a:prstTxWarp prst="textNoShape">
              <a:avLst/>
            </a:prstTxWarp>
          </a:bodyPr>
          <a:lstStyle>
            <a:lvl1pPr marL="0" indent="0" latinLnBrk="0">
              <a:lnSpc>
                <a:spcPct val="100000"/>
              </a:lnSpc>
              <a:spcBef>
                <a:spcPts val="0"/>
              </a:spcBef>
              <a:buNone/>
              <a:defRPr sz="1477" b="1" spc="-138" baseline="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</a:defRPr>
            </a:lvl1pPr>
          </a:lstStyle>
          <a:p>
            <a:pPr lvl="0"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624219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진짜" preserve="1" userDrawn="1">
  <p:cSld name="2_진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"/>
          <p:cNvSpPr/>
          <p:nvPr userDrawn="1"/>
        </p:nvSpPr>
        <p:spPr>
          <a:xfrm>
            <a:off x="0" y="469900"/>
            <a:ext cx="9144000" cy="298450"/>
          </a:xfrm>
          <a:custGeom>
            <a:avLst/>
            <a:gdLst>
              <a:gd name="T0" fmla="*/ 3368 w 3368"/>
              <a:gd name="T1" fmla="*/ 0 h 99"/>
              <a:gd name="T2" fmla="*/ 2560 w 3368"/>
              <a:gd name="T3" fmla="*/ 0 h 99"/>
              <a:gd name="T4" fmla="*/ 2501 w 3368"/>
              <a:gd name="T5" fmla="*/ 23 h 99"/>
              <a:gd name="T6" fmla="*/ 2445 w 3368"/>
              <a:gd name="T7" fmla="*/ 75 h 99"/>
              <a:gd name="T8" fmla="*/ 2402 w 3368"/>
              <a:gd name="T9" fmla="*/ 85 h 99"/>
              <a:gd name="T10" fmla="*/ 0 w 3368"/>
              <a:gd name="T11" fmla="*/ 85 h 99"/>
              <a:gd name="T12" fmla="*/ 0 w 3368"/>
              <a:gd name="T13" fmla="*/ 99 h 99"/>
              <a:gd name="T14" fmla="*/ 3368 w 3368"/>
              <a:gd name="T15" fmla="*/ 99 h 99"/>
              <a:gd name="T16" fmla="*/ 3368 w 3368"/>
              <a:gd name="T1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68" h="99">
                <a:moveTo>
                  <a:pt x="3368" y="0"/>
                </a:moveTo>
                <a:quadBezTo>
                  <a:pt x="3368" y="0"/>
                  <a:pt x="2560" y="0"/>
                </a:quadBezTo>
                <a:cubicBezTo>
                  <a:pt x="2548" y="0"/>
                  <a:pt x="2517" y="6"/>
                  <a:pt x="2501" y="23"/>
                </a:cubicBezTo>
                <a:cubicBezTo>
                  <a:pt x="2479" y="44"/>
                  <a:pt x="2446" y="74"/>
                  <a:pt x="2445" y="75"/>
                </a:cubicBezTo>
                <a:cubicBezTo>
                  <a:pt x="2433" y="86"/>
                  <a:pt x="2424" y="85"/>
                  <a:pt x="2402" y="85"/>
                </a:cubicBezTo>
                <a:quadBezTo>
                  <a:pt x="2402" y="85"/>
                  <a:pt x="0" y="85"/>
                </a:quadBezTo>
                <a:quadBezTo>
                  <a:pt x="0" y="99"/>
                  <a:pt x="0" y="99"/>
                </a:quadBezTo>
                <a:quadBezTo>
                  <a:pt x="3368" y="99"/>
                  <a:pt x="3368" y="99"/>
                </a:quadBezTo>
                <a:cubicBezTo>
                  <a:pt x="3368" y="84"/>
                  <a:pt x="3368" y="55"/>
                  <a:pt x="3368" y="0"/>
                </a:cubicBezTo>
                <a:close/>
              </a:path>
            </a:pathLst>
          </a:custGeom>
          <a:solidFill>
            <a:srgbClr val="1D2E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775290" eaLnBrk="1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15" b="1" spc="-92">
              <a:solidFill>
                <a:prstClr val="white"/>
              </a:solidFill>
              <a:latin typeface="나눔스퀘어 Bold"/>
            </a:endParaRPr>
          </a:p>
        </p:txBody>
      </p:sp>
      <p:sp>
        <p:nvSpPr>
          <p:cNvPr id="11" name="제목 18"/>
          <p:cNvSpPr>
            <a:spLocks noGrp="1"/>
          </p:cNvSpPr>
          <p:nvPr>
            <p:ph type="title"/>
          </p:nvPr>
        </p:nvSpPr>
        <p:spPr>
          <a:xfrm>
            <a:off x="0" y="1"/>
            <a:ext cx="6752492" cy="738909"/>
          </a:xfrm>
          <a:prstGeom prst="rect">
            <a:avLst/>
          </a:prstGeom>
        </p:spPr>
        <p:txBody>
          <a:bodyPr lIns="179999" tIns="0" rIns="0" bIns="0" anchor="ctr"/>
          <a:lstStyle>
            <a:lvl1pPr marL="0" algn="l" defTabSz="930432" rtl="0" eaLnBrk="1" latinLnBrk="1" hangingPunct="1">
              <a:lnSpc>
                <a:spcPct val="100000"/>
              </a:lnSpc>
              <a:spcBef>
                <a:spcPct val="0"/>
              </a:spcBef>
              <a:buNone/>
              <a:defRPr lang="ko-KR" altLang="en-US" sz="2215" b="1" kern="1200" spc="-92" baseline="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  <a:cs typeface="Arial"/>
              </a:defRPr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</a:p>
        </p:txBody>
      </p:sp>
      <p:sp>
        <p:nvSpPr>
          <p:cNvPr id="7" name="텍스트 개체 틀 2"/>
          <p:cNvSpPr>
            <a:spLocks noGrp="1"/>
          </p:cNvSpPr>
          <p:nvPr>
            <p:ph type="body" sz="quarter" idx="11"/>
          </p:nvPr>
        </p:nvSpPr>
        <p:spPr>
          <a:xfrm>
            <a:off x="6845827" y="469900"/>
            <a:ext cx="2298173" cy="298449"/>
          </a:xfrm>
          <a:prstGeom prst="rect">
            <a:avLst/>
          </a:prstGeom>
        </p:spPr>
        <p:txBody>
          <a:bodyPr lIns="0" tIns="0" rIns="108000" bIns="0" anchor="ctr"/>
          <a:lstStyle>
            <a:lvl1pPr marL="0" indent="0" algn="r" defTabSz="844083" rtl="0" eaLnBrk="1" latinLnBrk="0" hangingPunct="1">
              <a:buNone/>
              <a:defRPr lang="ko-KR" altLang="en-US" sz="1108" b="0" kern="1200">
                <a:solidFill>
                  <a:schemeClr val="bg1"/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defRPr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45169" y="6539346"/>
            <a:ext cx="1453662" cy="318655"/>
          </a:xfrm>
        </p:spPr>
        <p:txBody>
          <a:bodyPr anchor="ctr"/>
          <a:lstStyle>
            <a:lvl1pPr algn="ctr" eaLnBrk="1" latinLnBrk="1" hangingPunct="1">
              <a:defRPr kumimoji="0" sz="1108" spc="-92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KoPub돋움체 Bold"/>
                <a:ea typeface="KoPub돋움체 Bold"/>
              </a:defRPr>
            </a:lvl1pPr>
          </a:lstStyle>
          <a:p>
            <a:pPr>
              <a:defRPr/>
            </a:pPr>
            <a:r>
              <a:rPr lang="en-US" altLang="ko-KR">
                <a:latin typeface="맑은 고딕"/>
                <a:ea typeface="맑은 고딕"/>
                <a:cs typeface="+mn-cs"/>
              </a:rPr>
              <a:t>- </a:t>
            </a:r>
            <a:fld id="{30D08F60-0F30-4013-8DE1-4E764B5F04D7}" type="slidenum">
              <a:rPr lang="en-US" altLang="ko-KR">
                <a:latin typeface="맑은 고딕"/>
                <a:ea typeface="맑은 고딕"/>
                <a:cs typeface="+mn-cs"/>
              </a:rPr>
              <a:pPr>
                <a:defRPr/>
              </a:pPr>
              <a:t>‹#›</a:t>
            </a:fld>
            <a:r>
              <a:rPr lang="en-US" altLang="ko-KR">
                <a:latin typeface="맑은 고딕"/>
                <a:ea typeface="맑은 고딕"/>
                <a:cs typeface="+mn-cs"/>
              </a:rPr>
              <a:t> -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1"/>
          </p:nvPr>
        </p:nvSpPr>
        <p:spPr>
          <a:xfrm>
            <a:off x="401808" y="882165"/>
            <a:ext cx="8340385" cy="614127"/>
          </a:xfrm>
          <a:prstGeom prst="rect">
            <a:avLst/>
          </a:prstGeom>
          <a:noFill/>
          <a:ln>
            <a:noFill/>
          </a:ln>
        </p:spPr>
        <p:txBody>
          <a:bodyPr vert="horz" wrap="square" lIns="252000" tIns="0" rIns="216000" bIns="0" anchor="ctr" anchorCtr="0">
            <a:prstTxWarp prst="textNoShape">
              <a:avLst/>
            </a:prstTxWarp>
          </a:bodyPr>
          <a:lstStyle>
            <a:lvl1pPr marL="0" indent="0" latinLnBrk="0">
              <a:lnSpc>
                <a:spcPct val="100000"/>
              </a:lnSpc>
              <a:spcBef>
                <a:spcPts val="0"/>
              </a:spcBef>
              <a:buNone/>
              <a:defRPr sz="1477" b="1" spc="-138" baseline="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</a:defRPr>
            </a:lvl1pPr>
          </a:lstStyle>
          <a:p>
            <a:pPr lvl="0">
              <a:defRPr/>
            </a:pPr>
            <a:endParaRPr lang="ko-KR" altLang="en-US" dirty="0"/>
          </a:p>
        </p:txBody>
      </p:sp>
      <p:sp>
        <p:nvSpPr>
          <p:cNvPr id="2" name="1/2 액자 1">
            <a:extLst>
              <a:ext uri="{FF2B5EF4-FFF2-40B4-BE49-F238E27FC236}">
                <a16:creationId xmlns:a16="http://schemas.microsoft.com/office/drawing/2014/main" id="{8460BE59-ED6F-4B27-911D-C5E0D4BA8636}"/>
              </a:ext>
            </a:extLst>
          </p:cNvPr>
          <p:cNvSpPr/>
          <p:nvPr userDrawn="1"/>
        </p:nvSpPr>
        <p:spPr>
          <a:xfrm>
            <a:off x="401807" y="878247"/>
            <a:ext cx="332308" cy="360000"/>
          </a:xfrm>
          <a:prstGeom prst="half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62">
              <a:solidFill>
                <a:schemeClr val="tx1"/>
              </a:solidFill>
            </a:endParaRPr>
          </a:p>
        </p:txBody>
      </p:sp>
      <p:sp>
        <p:nvSpPr>
          <p:cNvPr id="13" name="1/2 액자 12">
            <a:extLst>
              <a:ext uri="{FF2B5EF4-FFF2-40B4-BE49-F238E27FC236}">
                <a16:creationId xmlns:a16="http://schemas.microsoft.com/office/drawing/2014/main" id="{DA50D133-820A-4B70-9F91-532297CAB013}"/>
              </a:ext>
            </a:extLst>
          </p:cNvPr>
          <p:cNvSpPr/>
          <p:nvPr userDrawn="1"/>
        </p:nvSpPr>
        <p:spPr>
          <a:xfrm rot="10800000">
            <a:off x="8426935" y="1151208"/>
            <a:ext cx="332308" cy="360000"/>
          </a:xfrm>
          <a:prstGeom prst="halfFram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62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992608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 userDrawn="1"/>
        </p:nvPicPr>
        <p:blipFill rotWithShape="1">
          <a:blip r:embed="rId2"/>
          <a:srcRect/>
          <a:stretch>
            <a:fillRect/>
          </a:stretch>
        </p:blipFill>
        <p:spPr>
          <a:xfrm>
            <a:off x="-2931" y="0"/>
            <a:ext cx="9149862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593EE3DA-1521-5052-DAD8-D0F4642AA582}"/>
              </a:ext>
            </a:extLst>
          </p:cNvPr>
          <p:cNvGrpSpPr/>
          <p:nvPr userDrawn="1"/>
        </p:nvGrpSpPr>
        <p:grpSpPr>
          <a:xfrm>
            <a:off x="-2250" y="5646163"/>
            <a:ext cx="9149862" cy="1211837"/>
            <a:chOff x="0" y="5646163"/>
            <a:chExt cx="9912350" cy="1211837"/>
          </a:xfrm>
        </p:grpSpPr>
        <p:pic>
          <p:nvPicPr>
            <p:cNvPr id="3" name="Picture 2" descr="Top 10 Six Sigma Black Belt Project Examples &amp; Ideas">
              <a:extLst>
                <a:ext uri="{FF2B5EF4-FFF2-40B4-BE49-F238E27FC236}">
                  <a16:creationId xmlns:a16="http://schemas.microsoft.com/office/drawing/2014/main" id="{E16F10FB-C9DE-67EC-367D-E1B12C9E390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766" r="38904" b="4013"/>
            <a:stretch/>
          </p:blipFill>
          <p:spPr bwMode="auto">
            <a:xfrm>
              <a:off x="0" y="5646163"/>
              <a:ext cx="2407641" cy="121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5BCBE7EA-0066-AF71-9860-58B09DAD48EE}"/>
                </a:ext>
              </a:extLst>
            </p:cNvPr>
            <p:cNvSpPr/>
            <p:nvPr/>
          </p:nvSpPr>
          <p:spPr>
            <a:xfrm>
              <a:off x="2382782" y="5646163"/>
              <a:ext cx="7529568" cy="1211837"/>
            </a:xfrm>
            <a:prstGeom prst="rect">
              <a:avLst/>
            </a:pr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8440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6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8" name="TextBox 7"/>
          <p:cNvSpPr txBox="1"/>
          <p:nvPr userDrawn="1"/>
        </p:nvSpPr>
        <p:spPr>
          <a:xfrm>
            <a:off x="1955456" y="6031053"/>
            <a:ext cx="5594636" cy="518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1385" b="1" spc="-138" dirty="0">
                <a:solidFill>
                  <a:schemeClr val="tx1"/>
                </a:solidFill>
                <a:latin typeface="맑은 고딕"/>
                <a:ea typeface="맑은 고딕"/>
              </a:rPr>
              <a:t>Six Sigma Green Belt</a:t>
            </a:r>
            <a:r>
              <a:rPr lang="ko-KR" altLang="en-US" sz="1385" b="1" spc="-138" dirty="0">
                <a:solidFill>
                  <a:schemeClr val="tx1"/>
                </a:solidFill>
                <a:latin typeface="맑은 고딕"/>
                <a:ea typeface="맑은 고딕"/>
              </a:rPr>
              <a:t> 과정 수료를 </a:t>
            </a:r>
            <a:r>
              <a:rPr lang="ko-KR" altLang="en-US" sz="1385" b="1" spc="-138" dirty="0" err="1">
                <a:solidFill>
                  <a:schemeClr val="tx1"/>
                </a:solidFill>
                <a:latin typeface="맑은 고딕"/>
                <a:ea typeface="맑은 고딕"/>
              </a:rPr>
              <a:t>축하드리며</a:t>
            </a:r>
            <a:r>
              <a:rPr lang="en-US" altLang="ko-KR" sz="1385" b="1" spc="-138" dirty="0">
                <a:solidFill>
                  <a:schemeClr val="tx1"/>
                </a:solidFill>
                <a:latin typeface="맑은 고딕"/>
                <a:ea typeface="맑은 고딕"/>
              </a:rPr>
              <a:t>,</a:t>
            </a:r>
          </a:p>
          <a:p>
            <a:pPr lvl="0">
              <a:defRPr/>
            </a:pPr>
            <a:r>
              <a:rPr lang="ko-KR" altLang="en-US" sz="1385" b="1" spc="-138" dirty="0">
                <a:solidFill>
                  <a:schemeClr val="tx1"/>
                </a:solidFill>
                <a:latin typeface="맑은 고딕"/>
                <a:ea typeface="맑은 고딕"/>
              </a:rPr>
              <a:t>체득하신 </a:t>
            </a:r>
            <a:r>
              <a:rPr lang="ko-KR" altLang="en-US" sz="1385" b="1" spc="-138" dirty="0" err="1">
                <a:solidFill>
                  <a:schemeClr val="tx1"/>
                </a:solidFill>
                <a:latin typeface="맑은 고딕"/>
                <a:ea typeface="맑은 고딕"/>
              </a:rPr>
              <a:t>혁신로드맵</a:t>
            </a:r>
            <a:r>
              <a:rPr lang="ko-KR" altLang="en-US" sz="1385" b="1" spc="-138" dirty="0">
                <a:solidFill>
                  <a:schemeClr val="tx1"/>
                </a:solidFill>
                <a:latin typeface="맑은 고딕"/>
                <a:ea typeface="맑은 고딕"/>
              </a:rPr>
              <a:t> 및 기법들을 현업에서 유용하게 활용하시길 바랍니다</a:t>
            </a:r>
            <a:r>
              <a:rPr lang="en-US" altLang="ko-KR" sz="1385" b="1" spc="-138" dirty="0">
                <a:solidFill>
                  <a:schemeClr val="tx1"/>
                </a:solidFill>
                <a:latin typeface="맑은 고딕"/>
                <a:ea typeface="맑은 고딕"/>
              </a:rPr>
              <a:t>.</a:t>
            </a:r>
            <a:endParaRPr lang="ko-KR" altLang="en-US" sz="1385" b="1" spc="-138" dirty="0">
              <a:solidFill>
                <a:schemeClr val="tx1"/>
              </a:solidFill>
              <a:latin typeface="맑은 고딕"/>
              <a:ea typeface="맑은 고딕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1B81DA0-F07A-EBFF-F4E0-37E099CBFD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901" t="28523" r="2901" b="41409"/>
          <a:stretch/>
        </p:blipFill>
        <p:spPr>
          <a:xfrm>
            <a:off x="7400324" y="6273748"/>
            <a:ext cx="1327004" cy="23818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8A4495D9-0820-01C7-006B-9BE6DC5310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20" r="2581"/>
          <a:stretch/>
        </p:blipFill>
        <p:spPr>
          <a:xfrm>
            <a:off x="7092280" y="5927676"/>
            <a:ext cx="1802316" cy="34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10498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본문" userDrawn="1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"/>
          <p:cNvSpPr>
            <a:spLocks noGrp="1"/>
          </p:cNvSpPr>
          <p:nvPr>
            <p:ph type="title" hasCustomPrompt="1"/>
          </p:nvPr>
        </p:nvSpPr>
        <p:spPr>
          <a:xfrm>
            <a:off x="1" y="1"/>
            <a:ext cx="6970558" cy="618067"/>
          </a:xfrm>
          <a:prstGeom prst="rect">
            <a:avLst/>
          </a:prstGeom>
        </p:spPr>
        <p:txBody>
          <a:bodyPr lIns="179999" tIns="0" rIns="0" bIns="0" anchor="ctr"/>
          <a:lstStyle>
            <a:lvl1pPr algn="l">
              <a:defRPr sz="2215" b="1">
                <a:solidFill>
                  <a:schemeClr val="tx2"/>
                </a:solidFill>
                <a:latin typeface="맑은 고딕"/>
                <a:ea typeface="맑은 고딕"/>
                <a:cs typeface="Calibri"/>
              </a:defRPr>
            </a:lvl1pPr>
          </a:lstStyle>
          <a:p>
            <a:pPr lvl="0">
              <a:defRPr/>
            </a:pPr>
            <a:r>
              <a:rPr lang="ko-KR" altLang="en-US"/>
              <a:t>슬라이드 제목을 넣어주세요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29" name="TextBox 28"/>
          <p:cNvSpPr txBox="1"/>
          <p:nvPr userDrawn="1"/>
        </p:nvSpPr>
        <p:spPr>
          <a:xfrm>
            <a:off x="3918528" y="6594750"/>
            <a:ext cx="1282830" cy="248757"/>
          </a:xfrm>
          <a:prstGeom prst="rect">
            <a:avLst/>
          </a:prstGeom>
          <a:noFill/>
        </p:spPr>
        <p:txBody>
          <a:bodyPr wrap="square" lIns="71543" tIns="35771" rIns="71543" bIns="35771" anchor="ctr">
            <a:spAutoFit/>
          </a:bodyPr>
          <a:lstStyle>
            <a:defPPr>
              <a:defRPr lang="ko-KR"/>
            </a:defPPr>
            <a:lvl1pPr algn="ctr">
              <a:lnSpc>
                <a:spcPct val="100000"/>
              </a:lnSpc>
              <a:defRPr sz="1200" b="0">
                <a:latin typeface="맑은 고딕"/>
                <a:ea typeface="맑은 고딕"/>
              </a:defRPr>
            </a:lvl1pPr>
          </a:lstStyle>
          <a:p>
            <a:pPr lvl="0">
              <a:defRPr/>
            </a:pPr>
            <a:r>
              <a:rPr lang="en-US" altLang="ko-KR" sz="1108">
                <a:latin typeface="맑은 고딕"/>
                <a:cs typeface="Calibri"/>
              </a:rPr>
              <a:t>- </a:t>
            </a:r>
            <a:fld id="{992A91CD-1C92-476C-86CB-4D5ACA5954E6}" type="slidenum">
              <a:rPr lang="en-US" altLang="ko-KR" sz="1108">
                <a:latin typeface="맑은 고딕"/>
                <a:cs typeface="Calibri"/>
              </a:rPr>
              <a:pPr lvl="0">
                <a:defRPr/>
              </a:pPr>
              <a:t>‹#›</a:t>
            </a:fld>
            <a:r>
              <a:rPr lang="en-US" altLang="ko-KR" sz="1108">
                <a:latin typeface="맑은 고딕"/>
                <a:cs typeface="Calibri"/>
              </a:rPr>
              <a:t> -</a:t>
            </a:r>
            <a:endParaRPr lang="ko-KR" altLang="en-US" sz="1108">
              <a:latin typeface="맑은 고딕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846691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48">
            <a:extLst>
              <a:ext uri="{FF2B5EF4-FFF2-40B4-BE49-F238E27FC236}">
                <a16:creationId xmlns:a16="http://schemas.microsoft.com/office/drawing/2014/main" id="{DD063CB7-E976-4247-581A-FCBE4821090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563888" y="6581001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latinLnBrk="1" hangingPunct="1">
              <a:lnSpc>
                <a:spcPct val="100000"/>
              </a:lnSpc>
            </a:pPr>
            <a:fld id="{0DD4F973-34CF-4CB0-BCE1-74FB54B80193}" type="slidenum">
              <a:rPr kumimoji="1" lang="en-US" altLang="ko-KR" sz="1400" b="0">
                <a:latin typeface="Times New Roman" pitchFamily="18" charset="0"/>
              </a:rPr>
              <a:pPr algn="ctr" eaLnBrk="1" latinLnBrk="1" hangingPunct="1">
                <a:lnSpc>
                  <a:spcPct val="100000"/>
                </a:lnSpc>
              </a:pPr>
              <a:t>‹#›</a:t>
            </a:fld>
            <a:endParaRPr kumimoji="1" lang="en-US" altLang="ko-KR" sz="14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61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48">
            <a:extLst>
              <a:ext uri="{FF2B5EF4-FFF2-40B4-BE49-F238E27FC236}">
                <a16:creationId xmlns:a16="http://schemas.microsoft.com/office/drawing/2014/main" id="{6D12F180-FAD3-766C-D782-3D63799DAAB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563888" y="6581001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latinLnBrk="1" hangingPunct="1">
              <a:lnSpc>
                <a:spcPct val="100000"/>
              </a:lnSpc>
            </a:pPr>
            <a:fld id="{0DD4F973-34CF-4CB0-BCE1-74FB54B80193}" type="slidenum">
              <a:rPr kumimoji="1" lang="en-US" altLang="ko-KR" sz="1400" b="0">
                <a:latin typeface="Times New Roman" pitchFamily="18" charset="0"/>
              </a:rPr>
              <a:pPr algn="ctr" eaLnBrk="1" latinLnBrk="1" hangingPunct="1">
                <a:lnSpc>
                  <a:spcPct val="100000"/>
                </a:lnSpc>
              </a:pPr>
              <a:t>‹#›</a:t>
            </a:fld>
            <a:endParaRPr kumimoji="1" lang="en-US" altLang="ko-KR" sz="14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172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48">
            <a:extLst>
              <a:ext uri="{FF2B5EF4-FFF2-40B4-BE49-F238E27FC236}">
                <a16:creationId xmlns:a16="http://schemas.microsoft.com/office/drawing/2014/main" id="{23F1DBC2-6B76-4547-E79B-D3C71E60EF6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563888" y="6581001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latinLnBrk="1" hangingPunct="1">
              <a:lnSpc>
                <a:spcPct val="100000"/>
              </a:lnSpc>
            </a:pPr>
            <a:fld id="{0DD4F973-34CF-4CB0-BCE1-74FB54B80193}" type="slidenum">
              <a:rPr kumimoji="1" lang="en-US" altLang="ko-KR" sz="1400" b="0">
                <a:latin typeface="Times New Roman" pitchFamily="18" charset="0"/>
              </a:rPr>
              <a:pPr algn="ctr" eaLnBrk="1" latinLnBrk="1" hangingPunct="1">
                <a:lnSpc>
                  <a:spcPct val="100000"/>
                </a:lnSpc>
              </a:pPr>
              <a:t>‹#›</a:t>
            </a:fld>
            <a:endParaRPr kumimoji="1" lang="en-US" altLang="ko-KR" sz="14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11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48">
            <a:extLst>
              <a:ext uri="{FF2B5EF4-FFF2-40B4-BE49-F238E27FC236}">
                <a16:creationId xmlns:a16="http://schemas.microsoft.com/office/drawing/2014/main" id="{895FE20A-277B-A712-61FC-602421EF77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563888" y="6581001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latinLnBrk="1" hangingPunct="1">
              <a:lnSpc>
                <a:spcPct val="100000"/>
              </a:lnSpc>
            </a:pPr>
            <a:fld id="{0DD4F973-34CF-4CB0-BCE1-74FB54B80193}" type="slidenum">
              <a:rPr kumimoji="1" lang="en-US" altLang="ko-KR" sz="1400" b="0">
                <a:latin typeface="Times New Roman" pitchFamily="18" charset="0"/>
              </a:rPr>
              <a:pPr algn="ctr" eaLnBrk="1" latinLnBrk="1" hangingPunct="1">
                <a:lnSpc>
                  <a:spcPct val="100000"/>
                </a:lnSpc>
              </a:pPr>
              <a:t>‹#›</a:t>
            </a:fld>
            <a:endParaRPr kumimoji="1" lang="en-US" altLang="ko-KR" sz="14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679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385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125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CB4F-4E20-4D6D-81FE-BF5DBBF9D77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1F8621-D764-C441-2C2B-831CCA1465D3}"/>
              </a:ext>
            </a:extLst>
          </p:cNvPr>
          <p:cNvSpPr txBox="1"/>
          <p:nvPr userDrawn="1"/>
        </p:nvSpPr>
        <p:spPr>
          <a:xfrm>
            <a:off x="5436096" y="6581001"/>
            <a:ext cx="3707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b="0" i="0" dirty="0">
                <a:solidFill>
                  <a:srgbClr val="555555"/>
                </a:solidFill>
                <a:effectLst/>
                <a:latin typeface="AppleSDGothicNeo"/>
              </a:rPr>
              <a:t>Copyrightⓒ2024 Unirone </a:t>
            </a:r>
            <a:r>
              <a:rPr lang="en-US" altLang="ko-KR" sz="1200" dirty="0">
                <a:solidFill>
                  <a:srgbClr val="555555"/>
                </a:solidFill>
                <a:latin typeface="AppleSDGothicNeo"/>
              </a:rPr>
              <a:t>Consulting. </a:t>
            </a:r>
            <a:r>
              <a:rPr lang="en-US" altLang="ko-KR" sz="1200" b="0" i="0" dirty="0">
                <a:solidFill>
                  <a:srgbClr val="555555"/>
                </a:solidFill>
                <a:effectLst/>
                <a:latin typeface="AppleSDGothicNeo"/>
              </a:rPr>
              <a:t>All rights reserved.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08367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7">
            <a:extLst>
              <a:ext uri="{FF2B5EF4-FFF2-40B4-BE49-F238E27FC236}">
                <a16:creationId xmlns:a16="http://schemas.microsoft.com/office/drawing/2014/main" id="{FFC56EB4-929F-3389-86C7-9C11008E71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38163" y="130175"/>
            <a:ext cx="8223250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Line 43">
            <a:extLst>
              <a:ext uri="{FF2B5EF4-FFF2-40B4-BE49-F238E27FC236}">
                <a16:creationId xmlns:a16="http://schemas.microsoft.com/office/drawing/2014/main" id="{94390E01-5504-3A1A-4E51-B4FB3E95F44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63550" y="708025"/>
            <a:ext cx="5618163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771" tIns="48385" rIns="96771" bIns="48385">
            <a:spAutoFit/>
          </a:bodyPr>
          <a:lstStyle/>
          <a:p>
            <a:endParaRPr lang="ko-KR" altLang="en-US"/>
          </a:p>
        </p:txBody>
      </p:sp>
      <p:sp>
        <p:nvSpPr>
          <p:cNvPr id="2" name="Rectangle 48">
            <a:extLst>
              <a:ext uri="{FF2B5EF4-FFF2-40B4-BE49-F238E27FC236}">
                <a16:creationId xmlns:a16="http://schemas.microsoft.com/office/drawing/2014/main" id="{0C162D9E-736D-F33D-B70C-8FDD1C7DE73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563888" y="6581001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latinLnBrk="1" hangingPunct="1">
              <a:lnSpc>
                <a:spcPct val="100000"/>
              </a:lnSpc>
            </a:pPr>
            <a:fld id="{0DD4F973-34CF-4CB0-BCE1-74FB54B80193}" type="slidenum">
              <a:rPr kumimoji="1" lang="en-US" altLang="ko-KR" sz="1400" b="0">
                <a:latin typeface="Times New Roman" pitchFamily="18" charset="0"/>
              </a:rPr>
              <a:pPr algn="ctr" eaLnBrk="1" latinLnBrk="1" hangingPunct="1">
                <a:lnSpc>
                  <a:spcPct val="100000"/>
                </a:lnSpc>
              </a:pPr>
              <a:t>‹#›</a:t>
            </a:fld>
            <a:endParaRPr kumimoji="1" lang="en-US" altLang="ko-KR" sz="1400" b="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900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2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HY헤드라인M" panose="02030600000101010101" pitchFamily="18" charset="-127"/>
          <a:ea typeface="HY헤드라인M" panose="02030600000101010101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HY헤드라인M" panose="02030600000101010101" pitchFamily="18" charset="-127"/>
          <a:ea typeface="HY헤드라인M" panose="02030600000101010101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HY헤드라인M" panose="02030600000101010101" pitchFamily="18" charset="-127"/>
          <a:ea typeface="HY헤드라인M" panose="02030600000101010101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HY헤드라인M" panose="02030600000101010101" pitchFamily="18" charset="-127"/>
          <a:ea typeface="HY헤드라인M" panose="02030600000101010101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HY헤드라인M" panose="02030600000101010101" pitchFamily="18" charset="-127"/>
          <a:ea typeface="HY헤드라인M" panose="02030600000101010101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HY헤드라인M" panose="02030600000101010101" pitchFamily="18" charset="-127"/>
          <a:ea typeface="HY헤드라인M" panose="02030600000101010101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HY헤드라인M" panose="02030600000101010101" pitchFamily="18" charset="-127"/>
          <a:ea typeface="HY헤드라인M" panose="02030600000101010101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HY헤드라인M" panose="02030600000101010101" pitchFamily="18" charset="-127"/>
          <a:ea typeface="HY헤드라인M" panose="02030600000101010101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F4A5F75D-747A-4D7B-9456-651B61ECF1F0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4119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transition/>
  <p:hf sldNum="0" hdr="0" ftr="0" dt="0"/>
  <p:txStyles>
    <p:titleStyle>
      <a:lvl1pPr algn="ctr" defTabSz="844083" rtl="0" eaLnBrk="1" latinLnBrk="1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844083" rtl="0" eaLnBrk="1" latinLnBrk="1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844083" rtl="0" eaLnBrk="1" latinLnBrk="1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1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1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1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1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1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1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1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F4A5F75D-747A-4D7B-9456-651B61ECF1F0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31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</p:sldLayoutIdLst>
  <p:transition/>
  <p:hf sldNum="0" hdr="0" ftr="0" dt="0"/>
  <p:txStyles>
    <p:titleStyle>
      <a:lvl1pPr algn="ctr" defTabSz="844083" rtl="0" eaLnBrk="1" latinLnBrk="1" hangingPunct="1"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531" indent="-316531" algn="l" defTabSz="844083" rtl="0" eaLnBrk="1" latinLnBrk="1" hangingPunct="1">
        <a:spcBef>
          <a:spcPct val="20000"/>
        </a:spcBef>
        <a:buFont typeface="Arial"/>
        <a:buChar char="•"/>
        <a:defRPr sz="2954" kern="1200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defTabSz="844083" rtl="0" eaLnBrk="1" latinLnBrk="1" hangingPunct="1">
        <a:spcBef>
          <a:spcPct val="20000"/>
        </a:spcBef>
        <a:buFont typeface="Arial"/>
        <a:buChar char="–"/>
        <a:defRPr sz="258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1" hangingPunct="1">
        <a:spcBef>
          <a:spcPct val="20000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1" hangingPunct="1">
        <a:spcBef>
          <a:spcPct val="20000"/>
        </a:spcBef>
        <a:buFont typeface="Arial"/>
        <a:buChar char="–"/>
        <a:defRPr sz="1846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1" hangingPunct="1">
        <a:spcBef>
          <a:spcPct val="20000"/>
        </a:spcBef>
        <a:buFont typeface="Arial"/>
        <a:buChar char="»"/>
        <a:defRPr sz="1846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1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1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1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1" hangingPunct="1">
        <a:spcBef>
          <a:spcPct val="20000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1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576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과제추진 팀원</a:t>
            </a:r>
          </a:p>
        </p:txBody>
      </p:sp>
      <p:sp>
        <p:nvSpPr>
          <p:cNvPr id="3" name="오각형 2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D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6" name="오각형 25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</a:t>
            </a:r>
            <a:endParaRPr lang="ko-KR" altLang="en-US" dirty="0"/>
          </a:p>
        </p:txBody>
      </p:sp>
      <p:sp>
        <p:nvSpPr>
          <p:cNvPr id="27" name="오각형 26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8" name="오각형 27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9" name="오각형 28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CCA89C17-548A-E93D-5C22-B34807CC4FE0}"/>
              </a:ext>
            </a:extLst>
          </p:cNvPr>
          <p:cNvSpPr/>
          <p:nvPr/>
        </p:nvSpPr>
        <p:spPr>
          <a:xfrm>
            <a:off x="316850" y="1790542"/>
            <a:ext cx="3318248" cy="2741075"/>
          </a:xfrm>
          <a:prstGeom prst="roundRect">
            <a:avLst>
              <a:gd name="adj" fmla="val 6455"/>
            </a:avLst>
          </a:prstGeom>
          <a:solidFill>
            <a:srgbClr val="EEECE1"/>
          </a:solidFill>
          <a:ln w="3175" cap="flat" cmpd="sng" algn="ctr">
            <a:solidFill>
              <a:srgbClr val="1F497D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cxnSp>
        <p:nvCxnSpPr>
          <p:cNvPr id="63" name="직선 연결선 62">
            <a:extLst>
              <a:ext uri="{FF2B5EF4-FFF2-40B4-BE49-F238E27FC236}">
                <a16:creationId xmlns:a16="http://schemas.microsoft.com/office/drawing/2014/main" id="{EB248E22-6EF0-4356-2BB0-EC04813D7CB5}"/>
              </a:ext>
            </a:extLst>
          </p:cNvPr>
          <p:cNvCxnSpPr/>
          <p:nvPr/>
        </p:nvCxnSpPr>
        <p:spPr>
          <a:xfrm>
            <a:off x="4958225" y="3123447"/>
            <a:ext cx="2169957" cy="0"/>
          </a:xfrm>
          <a:prstGeom prst="line">
            <a:avLst/>
          </a:prstGeom>
          <a:noFill/>
          <a:ln w="76200" cap="flat" cmpd="sng" algn="ctr">
            <a:solidFill>
              <a:srgbClr val="1F497D"/>
            </a:solidFill>
            <a:prstDash val="solid"/>
          </a:ln>
          <a:effectLst/>
        </p:spPr>
      </p:cxn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id="{C51FC93C-1AF2-F933-44E2-DE1646CB353E}"/>
              </a:ext>
            </a:extLst>
          </p:cNvPr>
          <p:cNvCxnSpPr/>
          <p:nvPr/>
        </p:nvCxnSpPr>
        <p:spPr>
          <a:xfrm>
            <a:off x="4913924" y="2064209"/>
            <a:ext cx="38098" cy="2827584"/>
          </a:xfrm>
          <a:prstGeom prst="line">
            <a:avLst/>
          </a:prstGeom>
          <a:noFill/>
          <a:ln w="76200" cap="flat" cmpd="sng" algn="ctr">
            <a:solidFill>
              <a:srgbClr val="1F497D"/>
            </a:solidFill>
            <a:prstDash val="solid"/>
          </a:ln>
          <a:effectLst/>
        </p:spPr>
      </p:cxn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8433CF73-2C94-3DE2-56F4-477D9A22306B}"/>
              </a:ext>
            </a:extLst>
          </p:cNvPr>
          <p:cNvGrpSpPr/>
          <p:nvPr/>
        </p:nvGrpSpPr>
        <p:grpSpPr>
          <a:xfrm>
            <a:off x="3846844" y="1602779"/>
            <a:ext cx="2170886" cy="1041079"/>
            <a:chOff x="3752939" y="1492108"/>
            <a:chExt cx="2209772" cy="1081311"/>
          </a:xfrm>
        </p:grpSpPr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68755E35-CF29-9315-7F09-BDAEA55D48F7}"/>
                </a:ext>
              </a:extLst>
            </p:cNvPr>
            <p:cNvSpPr/>
            <p:nvPr/>
          </p:nvSpPr>
          <p:spPr>
            <a:xfrm>
              <a:off x="3752939" y="1799885"/>
              <a:ext cx="1978140" cy="373991"/>
            </a:xfrm>
            <a:custGeom>
              <a:avLst/>
              <a:gdLst>
                <a:gd name="connsiteX0" fmla="*/ 260490 w 2246565"/>
                <a:gd name="connsiteY0" fmla="*/ 0 h 405912"/>
                <a:gd name="connsiteX1" fmla="*/ 1988187 w 2246565"/>
                <a:gd name="connsiteY1" fmla="*/ 0 h 405912"/>
                <a:gd name="connsiteX2" fmla="*/ 2243385 w 2246565"/>
                <a:gd name="connsiteY2" fmla="*/ 207992 h 405912"/>
                <a:gd name="connsiteX3" fmla="*/ 2246565 w 2246565"/>
                <a:gd name="connsiteY3" fmla="*/ 239534 h 405912"/>
                <a:gd name="connsiteX4" fmla="*/ 2208146 w 2246565"/>
                <a:gd name="connsiteY4" fmla="*/ 254161 h 405912"/>
                <a:gd name="connsiteX5" fmla="*/ 1077894 w 2246565"/>
                <a:gd name="connsiteY5" fmla="*/ 405912 h 405912"/>
                <a:gd name="connsiteX6" fmla="*/ 42178 w 2246565"/>
                <a:gd name="connsiteY6" fmla="*/ 283774 h 405912"/>
                <a:gd name="connsiteX7" fmla="*/ 0 w 2246565"/>
                <a:gd name="connsiteY7" fmla="*/ 270562 h 405912"/>
                <a:gd name="connsiteX8" fmla="*/ 0 w 2246565"/>
                <a:gd name="connsiteY8" fmla="*/ 260490 h 405912"/>
                <a:gd name="connsiteX9" fmla="*/ 260490 w 2246565"/>
                <a:gd name="connsiteY9" fmla="*/ 0 h 40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565" h="405912">
                  <a:moveTo>
                    <a:pt x="260490" y="0"/>
                  </a:moveTo>
                  <a:lnTo>
                    <a:pt x="1988187" y="0"/>
                  </a:lnTo>
                  <a:cubicBezTo>
                    <a:pt x="2114069" y="0"/>
                    <a:pt x="2219095" y="89291"/>
                    <a:pt x="2243385" y="207992"/>
                  </a:cubicBezTo>
                  <a:lnTo>
                    <a:pt x="2246565" y="239534"/>
                  </a:lnTo>
                  <a:lnTo>
                    <a:pt x="2208146" y="254161"/>
                  </a:lnTo>
                  <a:cubicBezTo>
                    <a:pt x="1939495" y="346839"/>
                    <a:pt x="1532926" y="405912"/>
                    <a:pt x="1077894" y="405912"/>
                  </a:cubicBezTo>
                  <a:cubicBezTo>
                    <a:pt x="673422" y="405912"/>
                    <a:pt x="307241" y="359237"/>
                    <a:pt x="42178" y="283774"/>
                  </a:cubicBezTo>
                  <a:lnTo>
                    <a:pt x="0" y="270562"/>
                  </a:lnTo>
                  <a:lnTo>
                    <a:pt x="0" y="260490"/>
                  </a:lnTo>
                  <a:cubicBezTo>
                    <a:pt x="0" y="116625"/>
                    <a:pt x="116625" y="0"/>
                    <a:pt x="260490" y="0"/>
                  </a:cubicBezTo>
                  <a:close/>
                </a:path>
              </a:pathLst>
            </a:custGeom>
            <a:solidFill>
              <a:srgbClr val="1F49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square" lIns="91440" tIns="45720" rIns="91440" bIns="45720" anchor="t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-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이성계</a:t>
              </a:r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id="{A4E1F4F7-71AA-51B7-957E-9DF32C719631}"/>
                </a:ext>
              </a:extLst>
            </p:cNvPr>
            <p:cNvSpPr/>
            <p:nvPr/>
          </p:nvSpPr>
          <p:spPr>
            <a:xfrm>
              <a:off x="3752939" y="2020583"/>
              <a:ext cx="1980000" cy="552836"/>
            </a:xfrm>
            <a:custGeom>
              <a:avLst/>
              <a:gdLst>
                <a:gd name="connsiteX0" fmla="*/ 2246565 w 2248677"/>
                <a:gd name="connsiteY0" fmla="*/ 0 h 1323374"/>
                <a:gd name="connsiteX1" fmla="*/ 2248677 w 2248677"/>
                <a:gd name="connsiteY1" fmla="*/ 20956 h 1323374"/>
                <a:gd name="connsiteX2" fmla="*/ 2248677 w 2248677"/>
                <a:gd name="connsiteY2" fmla="*/ 1062884 h 1323374"/>
                <a:gd name="connsiteX3" fmla="*/ 1988187 w 2248677"/>
                <a:gd name="connsiteY3" fmla="*/ 1323374 h 1323374"/>
                <a:gd name="connsiteX4" fmla="*/ 260490 w 2248677"/>
                <a:gd name="connsiteY4" fmla="*/ 1323374 h 1323374"/>
                <a:gd name="connsiteX5" fmla="*/ 0 w 2248677"/>
                <a:gd name="connsiteY5" fmla="*/ 1062884 h 1323374"/>
                <a:gd name="connsiteX6" fmla="*/ 0 w 2248677"/>
                <a:gd name="connsiteY6" fmla="*/ 31028 h 1323374"/>
                <a:gd name="connsiteX7" fmla="*/ 42178 w 2248677"/>
                <a:gd name="connsiteY7" fmla="*/ 44240 h 1323374"/>
                <a:gd name="connsiteX8" fmla="*/ 1077894 w 2248677"/>
                <a:gd name="connsiteY8" fmla="*/ 166378 h 1323374"/>
                <a:gd name="connsiteX9" fmla="*/ 2208146 w 2248677"/>
                <a:gd name="connsiteY9" fmla="*/ 14627 h 1323374"/>
                <a:gd name="connsiteX10" fmla="*/ 2246565 w 2248677"/>
                <a:gd name="connsiteY10" fmla="*/ 0 h 13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677" h="1323374">
                  <a:moveTo>
                    <a:pt x="2246565" y="0"/>
                  </a:moveTo>
                  <a:lnTo>
                    <a:pt x="2248677" y="20956"/>
                  </a:lnTo>
                  <a:lnTo>
                    <a:pt x="2248677" y="1062884"/>
                  </a:lnTo>
                  <a:cubicBezTo>
                    <a:pt x="2248677" y="1206749"/>
                    <a:pt x="2132052" y="1323374"/>
                    <a:pt x="1988187" y="1323374"/>
                  </a:cubicBezTo>
                  <a:lnTo>
                    <a:pt x="260490" y="1323374"/>
                  </a:lnTo>
                  <a:cubicBezTo>
                    <a:pt x="116625" y="1323374"/>
                    <a:pt x="0" y="1206749"/>
                    <a:pt x="0" y="1062884"/>
                  </a:cubicBezTo>
                  <a:lnTo>
                    <a:pt x="0" y="31028"/>
                  </a:lnTo>
                  <a:lnTo>
                    <a:pt x="42178" y="44240"/>
                  </a:lnTo>
                  <a:cubicBezTo>
                    <a:pt x="307241" y="119703"/>
                    <a:pt x="673422" y="166378"/>
                    <a:pt x="1077894" y="166378"/>
                  </a:cubicBezTo>
                  <a:cubicBezTo>
                    <a:pt x="1532926" y="166378"/>
                    <a:pt x="1939495" y="107305"/>
                    <a:pt x="2208146" y="14627"/>
                  </a:cubicBezTo>
                  <a:lnTo>
                    <a:pt x="2246565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none" lIns="72000" tIns="36000" rIns="72000" bIns="36000" anchor="ctr" anchorCtr="0">
              <a:prstTxWarp prst="textNoShape">
                <a:avLst/>
              </a:prstTxWarp>
              <a:noAutofit/>
            </a:bodyPr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의사 결정자</a:t>
              </a:r>
            </a:p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스폰서</a:t>
              </a:r>
              <a:r>
                <a:rPr kumimoji="0" lang="en-US" altLang="ko-KR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 </a:t>
              </a:r>
              <a:endParaRPr kumimoji="0" lang="ko-KR" altLang="en-US" sz="1200" b="0" i="0" u="none" strike="noStrike" kern="0" cap="none" spc="-15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A69A0001-3ABA-63B7-6F65-1DE749E4B792}"/>
                </a:ext>
              </a:extLst>
            </p:cNvPr>
            <p:cNvSpPr/>
            <p:nvPr/>
          </p:nvSpPr>
          <p:spPr>
            <a:xfrm>
              <a:off x="5046992" y="1492108"/>
              <a:ext cx="915719" cy="319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cs typeface="Calibri"/>
                </a:rPr>
                <a:t>Champion</a:t>
              </a:r>
            </a:p>
          </p:txBody>
        </p:sp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259CDA31-6A14-6264-3F96-510BADCFD766}"/>
              </a:ext>
            </a:extLst>
          </p:cNvPr>
          <p:cNvGrpSpPr/>
          <p:nvPr/>
        </p:nvGrpSpPr>
        <p:grpSpPr>
          <a:xfrm>
            <a:off x="3972039" y="3346522"/>
            <a:ext cx="2041046" cy="1056672"/>
            <a:chOff x="3752939" y="1492108"/>
            <a:chExt cx="2077605" cy="1081311"/>
          </a:xfrm>
        </p:grpSpPr>
        <p:sp>
          <p:nvSpPr>
            <p:cNvPr id="70" name="자유형: 도형 69">
              <a:extLst>
                <a:ext uri="{FF2B5EF4-FFF2-40B4-BE49-F238E27FC236}">
                  <a16:creationId xmlns:a16="http://schemas.microsoft.com/office/drawing/2014/main" id="{25E41D9A-7260-5A43-DFF4-374AE95BAF35}"/>
                </a:ext>
              </a:extLst>
            </p:cNvPr>
            <p:cNvSpPr/>
            <p:nvPr/>
          </p:nvSpPr>
          <p:spPr>
            <a:xfrm>
              <a:off x="3752939" y="1799885"/>
              <a:ext cx="1978140" cy="373991"/>
            </a:xfrm>
            <a:custGeom>
              <a:avLst/>
              <a:gdLst>
                <a:gd name="connsiteX0" fmla="*/ 260490 w 2246565"/>
                <a:gd name="connsiteY0" fmla="*/ 0 h 405912"/>
                <a:gd name="connsiteX1" fmla="*/ 1988187 w 2246565"/>
                <a:gd name="connsiteY1" fmla="*/ 0 h 405912"/>
                <a:gd name="connsiteX2" fmla="*/ 2243385 w 2246565"/>
                <a:gd name="connsiteY2" fmla="*/ 207992 h 405912"/>
                <a:gd name="connsiteX3" fmla="*/ 2246565 w 2246565"/>
                <a:gd name="connsiteY3" fmla="*/ 239534 h 405912"/>
                <a:gd name="connsiteX4" fmla="*/ 2208146 w 2246565"/>
                <a:gd name="connsiteY4" fmla="*/ 254161 h 405912"/>
                <a:gd name="connsiteX5" fmla="*/ 1077894 w 2246565"/>
                <a:gd name="connsiteY5" fmla="*/ 405912 h 405912"/>
                <a:gd name="connsiteX6" fmla="*/ 42178 w 2246565"/>
                <a:gd name="connsiteY6" fmla="*/ 283774 h 405912"/>
                <a:gd name="connsiteX7" fmla="*/ 0 w 2246565"/>
                <a:gd name="connsiteY7" fmla="*/ 270562 h 405912"/>
                <a:gd name="connsiteX8" fmla="*/ 0 w 2246565"/>
                <a:gd name="connsiteY8" fmla="*/ 260490 h 405912"/>
                <a:gd name="connsiteX9" fmla="*/ 260490 w 2246565"/>
                <a:gd name="connsiteY9" fmla="*/ 0 h 40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565" h="405912">
                  <a:moveTo>
                    <a:pt x="260490" y="0"/>
                  </a:moveTo>
                  <a:lnTo>
                    <a:pt x="1988187" y="0"/>
                  </a:lnTo>
                  <a:cubicBezTo>
                    <a:pt x="2114069" y="0"/>
                    <a:pt x="2219095" y="89291"/>
                    <a:pt x="2243385" y="207992"/>
                  </a:cubicBezTo>
                  <a:lnTo>
                    <a:pt x="2246565" y="239534"/>
                  </a:lnTo>
                  <a:lnTo>
                    <a:pt x="2208146" y="254161"/>
                  </a:lnTo>
                  <a:cubicBezTo>
                    <a:pt x="1939495" y="346839"/>
                    <a:pt x="1532926" y="405912"/>
                    <a:pt x="1077894" y="405912"/>
                  </a:cubicBezTo>
                  <a:cubicBezTo>
                    <a:pt x="673422" y="405912"/>
                    <a:pt x="307241" y="359237"/>
                    <a:pt x="42178" y="283774"/>
                  </a:cubicBezTo>
                  <a:lnTo>
                    <a:pt x="0" y="270562"/>
                  </a:lnTo>
                  <a:lnTo>
                    <a:pt x="0" y="260490"/>
                  </a:lnTo>
                  <a:cubicBezTo>
                    <a:pt x="0" y="116625"/>
                    <a:pt x="116625" y="0"/>
                    <a:pt x="260490" y="0"/>
                  </a:cubicBezTo>
                  <a:close/>
                </a:path>
              </a:pathLst>
            </a:custGeom>
            <a:solidFill>
              <a:srgbClr val="1F49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square" lIns="91440" tIns="45720" rIns="91440" bIns="45720" anchor="t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-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홍길동</a:t>
              </a:r>
              <a:endParaRPr kumimoji="0" lang="en-US" altLang="ko-KR" sz="1400" b="0" i="0" u="none" strike="noStrike" kern="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94235095-FB14-DD39-FEDB-F5D69A56E435}"/>
                </a:ext>
              </a:extLst>
            </p:cNvPr>
            <p:cNvSpPr/>
            <p:nvPr/>
          </p:nvSpPr>
          <p:spPr>
            <a:xfrm>
              <a:off x="3752939" y="2020583"/>
              <a:ext cx="1980000" cy="552836"/>
            </a:xfrm>
            <a:custGeom>
              <a:avLst/>
              <a:gdLst>
                <a:gd name="connsiteX0" fmla="*/ 2246565 w 2248677"/>
                <a:gd name="connsiteY0" fmla="*/ 0 h 1323374"/>
                <a:gd name="connsiteX1" fmla="*/ 2248677 w 2248677"/>
                <a:gd name="connsiteY1" fmla="*/ 20956 h 1323374"/>
                <a:gd name="connsiteX2" fmla="*/ 2248677 w 2248677"/>
                <a:gd name="connsiteY2" fmla="*/ 1062884 h 1323374"/>
                <a:gd name="connsiteX3" fmla="*/ 1988187 w 2248677"/>
                <a:gd name="connsiteY3" fmla="*/ 1323374 h 1323374"/>
                <a:gd name="connsiteX4" fmla="*/ 260490 w 2248677"/>
                <a:gd name="connsiteY4" fmla="*/ 1323374 h 1323374"/>
                <a:gd name="connsiteX5" fmla="*/ 0 w 2248677"/>
                <a:gd name="connsiteY5" fmla="*/ 1062884 h 1323374"/>
                <a:gd name="connsiteX6" fmla="*/ 0 w 2248677"/>
                <a:gd name="connsiteY6" fmla="*/ 31028 h 1323374"/>
                <a:gd name="connsiteX7" fmla="*/ 42178 w 2248677"/>
                <a:gd name="connsiteY7" fmla="*/ 44240 h 1323374"/>
                <a:gd name="connsiteX8" fmla="*/ 1077894 w 2248677"/>
                <a:gd name="connsiteY8" fmla="*/ 166378 h 1323374"/>
                <a:gd name="connsiteX9" fmla="*/ 2208146 w 2248677"/>
                <a:gd name="connsiteY9" fmla="*/ 14627 h 1323374"/>
                <a:gd name="connsiteX10" fmla="*/ 2246565 w 2248677"/>
                <a:gd name="connsiteY10" fmla="*/ 0 h 13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677" h="1323374">
                  <a:moveTo>
                    <a:pt x="2246565" y="0"/>
                  </a:moveTo>
                  <a:lnTo>
                    <a:pt x="2248677" y="20956"/>
                  </a:lnTo>
                  <a:lnTo>
                    <a:pt x="2248677" y="1062884"/>
                  </a:lnTo>
                  <a:cubicBezTo>
                    <a:pt x="2248677" y="1206749"/>
                    <a:pt x="2132052" y="1323374"/>
                    <a:pt x="1988187" y="1323374"/>
                  </a:cubicBezTo>
                  <a:lnTo>
                    <a:pt x="260490" y="1323374"/>
                  </a:lnTo>
                  <a:cubicBezTo>
                    <a:pt x="116625" y="1323374"/>
                    <a:pt x="0" y="1206749"/>
                    <a:pt x="0" y="1062884"/>
                  </a:cubicBezTo>
                  <a:lnTo>
                    <a:pt x="0" y="31028"/>
                  </a:lnTo>
                  <a:lnTo>
                    <a:pt x="42178" y="44240"/>
                  </a:lnTo>
                  <a:cubicBezTo>
                    <a:pt x="307241" y="119703"/>
                    <a:pt x="673422" y="166378"/>
                    <a:pt x="1077894" y="166378"/>
                  </a:cubicBezTo>
                  <a:cubicBezTo>
                    <a:pt x="1532926" y="166378"/>
                    <a:pt x="1939495" y="107305"/>
                    <a:pt x="2208146" y="14627"/>
                  </a:cubicBezTo>
                  <a:lnTo>
                    <a:pt x="2246565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none" lIns="72000" tIns="36000" rIns="72000" bIns="36000" anchor="ctr" anchorCtr="0">
              <a:prstTxWarp prst="textNoShape">
                <a:avLst/>
              </a:prstTxWarp>
              <a:noAutofit/>
            </a:bodyPr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전체 조율</a:t>
              </a:r>
            </a:p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방향 설정</a:t>
              </a:r>
            </a:p>
          </p:txBody>
        </p:sp>
        <p:sp>
          <p:nvSpPr>
            <p:cNvPr id="72" name="직사각형 71">
              <a:extLst>
                <a:ext uri="{FF2B5EF4-FFF2-40B4-BE49-F238E27FC236}">
                  <a16:creationId xmlns:a16="http://schemas.microsoft.com/office/drawing/2014/main" id="{4A7E15AC-DF7E-1D14-7822-681D225AD24E}"/>
                </a:ext>
              </a:extLst>
            </p:cNvPr>
            <p:cNvSpPr/>
            <p:nvPr/>
          </p:nvSpPr>
          <p:spPr>
            <a:xfrm>
              <a:off x="5179163" y="1492108"/>
              <a:ext cx="651381" cy="3149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cs typeface="Calibri"/>
                </a:rPr>
                <a:t>Leader</a:t>
              </a:r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27FAC544-DF1D-AD9E-AB81-5A09F52E3938}"/>
              </a:ext>
            </a:extLst>
          </p:cNvPr>
          <p:cNvGrpSpPr/>
          <p:nvPr/>
        </p:nvGrpSpPr>
        <p:grpSpPr>
          <a:xfrm>
            <a:off x="6439745" y="2467046"/>
            <a:ext cx="2219746" cy="1010956"/>
            <a:chOff x="3752939" y="1492108"/>
            <a:chExt cx="2259507" cy="1081311"/>
          </a:xfrm>
        </p:grpSpPr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7D766C02-533D-82C7-C293-334AD15879C4}"/>
                </a:ext>
              </a:extLst>
            </p:cNvPr>
            <p:cNvSpPr/>
            <p:nvPr/>
          </p:nvSpPr>
          <p:spPr>
            <a:xfrm>
              <a:off x="3752939" y="1799885"/>
              <a:ext cx="1978140" cy="373991"/>
            </a:xfrm>
            <a:custGeom>
              <a:avLst/>
              <a:gdLst>
                <a:gd name="connsiteX0" fmla="*/ 260490 w 2246565"/>
                <a:gd name="connsiteY0" fmla="*/ 0 h 405912"/>
                <a:gd name="connsiteX1" fmla="*/ 1988187 w 2246565"/>
                <a:gd name="connsiteY1" fmla="*/ 0 h 405912"/>
                <a:gd name="connsiteX2" fmla="*/ 2243385 w 2246565"/>
                <a:gd name="connsiteY2" fmla="*/ 207992 h 405912"/>
                <a:gd name="connsiteX3" fmla="*/ 2246565 w 2246565"/>
                <a:gd name="connsiteY3" fmla="*/ 239534 h 405912"/>
                <a:gd name="connsiteX4" fmla="*/ 2208146 w 2246565"/>
                <a:gd name="connsiteY4" fmla="*/ 254161 h 405912"/>
                <a:gd name="connsiteX5" fmla="*/ 1077894 w 2246565"/>
                <a:gd name="connsiteY5" fmla="*/ 405912 h 405912"/>
                <a:gd name="connsiteX6" fmla="*/ 42178 w 2246565"/>
                <a:gd name="connsiteY6" fmla="*/ 283774 h 405912"/>
                <a:gd name="connsiteX7" fmla="*/ 0 w 2246565"/>
                <a:gd name="connsiteY7" fmla="*/ 270562 h 405912"/>
                <a:gd name="connsiteX8" fmla="*/ 0 w 2246565"/>
                <a:gd name="connsiteY8" fmla="*/ 260490 h 405912"/>
                <a:gd name="connsiteX9" fmla="*/ 260490 w 2246565"/>
                <a:gd name="connsiteY9" fmla="*/ 0 h 40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565" h="405912">
                  <a:moveTo>
                    <a:pt x="260490" y="0"/>
                  </a:moveTo>
                  <a:lnTo>
                    <a:pt x="1988187" y="0"/>
                  </a:lnTo>
                  <a:cubicBezTo>
                    <a:pt x="2114069" y="0"/>
                    <a:pt x="2219095" y="89291"/>
                    <a:pt x="2243385" y="207992"/>
                  </a:cubicBezTo>
                  <a:lnTo>
                    <a:pt x="2246565" y="239534"/>
                  </a:lnTo>
                  <a:lnTo>
                    <a:pt x="2208146" y="254161"/>
                  </a:lnTo>
                  <a:cubicBezTo>
                    <a:pt x="1939495" y="346839"/>
                    <a:pt x="1532926" y="405912"/>
                    <a:pt x="1077894" y="405912"/>
                  </a:cubicBezTo>
                  <a:cubicBezTo>
                    <a:pt x="673422" y="405912"/>
                    <a:pt x="307241" y="359237"/>
                    <a:pt x="42178" y="283774"/>
                  </a:cubicBezTo>
                  <a:lnTo>
                    <a:pt x="0" y="270562"/>
                  </a:lnTo>
                  <a:lnTo>
                    <a:pt x="0" y="260490"/>
                  </a:lnTo>
                  <a:cubicBezTo>
                    <a:pt x="0" y="116625"/>
                    <a:pt x="116625" y="0"/>
                    <a:pt x="260490" y="0"/>
                  </a:cubicBezTo>
                  <a:close/>
                </a:path>
              </a:pathLst>
            </a:custGeom>
            <a:solidFill>
              <a:srgbClr val="1F49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square" lIns="91440" tIns="45720" rIns="91440" bIns="45720" anchor="t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-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사무국</a:t>
              </a:r>
              <a:endParaRPr kumimoji="0" lang="en-US" altLang="ko-KR" sz="1400" b="0" i="0" u="none" strike="noStrike" kern="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16EF62E5-057E-63CF-63FC-79D5EC398356}"/>
                </a:ext>
              </a:extLst>
            </p:cNvPr>
            <p:cNvSpPr/>
            <p:nvPr/>
          </p:nvSpPr>
          <p:spPr>
            <a:xfrm>
              <a:off x="3752939" y="2020583"/>
              <a:ext cx="1980000" cy="552836"/>
            </a:xfrm>
            <a:custGeom>
              <a:avLst/>
              <a:gdLst>
                <a:gd name="connsiteX0" fmla="*/ 2246565 w 2248677"/>
                <a:gd name="connsiteY0" fmla="*/ 0 h 1323374"/>
                <a:gd name="connsiteX1" fmla="*/ 2248677 w 2248677"/>
                <a:gd name="connsiteY1" fmla="*/ 20956 h 1323374"/>
                <a:gd name="connsiteX2" fmla="*/ 2248677 w 2248677"/>
                <a:gd name="connsiteY2" fmla="*/ 1062884 h 1323374"/>
                <a:gd name="connsiteX3" fmla="*/ 1988187 w 2248677"/>
                <a:gd name="connsiteY3" fmla="*/ 1323374 h 1323374"/>
                <a:gd name="connsiteX4" fmla="*/ 260490 w 2248677"/>
                <a:gd name="connsiteY4" fmla="*/ 1323374 h 1323374"/>
                <a:gd name="connsiteX5" fmla="*/ 0 w 2248677"/>
                <a:gd name="connsiteY5" fmla="*/ 1062884 h 1323374"/>
                <a:gd name="connsiteX6" fmla="*/ 0 w 2248677"/>
                <a:gd name="connsiteY6" fmla="*/ 31028 h 1323374"/>
                <a:gd name="connsiteX7" fmla="*/ 42178 w 2248677"/>
                <a:gd name="connsiteY7" fmla="*/ 44240 h 1323374"/>
                <a:gd name="connsiteX8" fmla="*/ 1077894 w 2248677"/>
                <a:gd name="connsiteY8" fmla="*/ 166378 h 1323374"/>
                <a:gd name="connsiteX9" fmla="*/ 2208146 w 2248677"/>
                <a:gd name="connsiteY9" fmla="*/ 14627 h 1323374"/>
                <a:gd name="connsiteX10" fmla="*/ 2246565 w 2248677"/>
                <a:gd name="connsiteY10" fmla="*/ 0 h 13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677" h="1323374">
                  <a:moveTo>
                    <a:pt x="2246565" y="0"/>
                  </a:moveTo>
                  <a:lnTo>
                    <a:pt x="2248677" y="20956"/>
                  </a:lnTo>
                  <a:lnTo>
                    <a:pt x="2248677" y="1062884"/>
                  </a:lnTo>
                  <a:cubicBezTo>
                    <a:pt x="2248677" y="1206749"/>
                    <a:pt x="2132052" y="1323374"/>
                    <a:pt x="1988187" y="1323374"/>
                  </a:cubicBezTo>
                  <a:lnTo>
                    <a:pt x="260490" y="1323374"/>
                  </a:lnTo>
                  <a:cubicBezTo>
                    <a:pt x="116625" y="1323374"/>
                    <a:pt x="0" y="1206749"/>
                    <a:pt x="0" y="1062884"/>
                  </a:cubicBezTo>
                  <a:lnTo>
                    <a:pt x="0" y="31028"/>
                  </a:lnTo>
                  <a:lnTo>
                    <a:pt x="42178" y="44240"/>
                  </a:lnTo>
                  <a:cubicBezTo>
                    <a:pt x="307241" y="119703"/>
                    <a:pt x="673422" y="166378"/>
                    <a:pt x="1077894" y="166378"/>
                  </a:cubicBezTo>
                  <a:cubicBezTo>
                    <a:pt x="1532926" y="166378"/>
                    <a:pt x="1939495" y="107305"/>
                    <a:pt x="2208146" y="14627"/>
                  </a:cubicBezTo>
                  <a:lnTo>
                    <a:pt x="2246565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none" lIns="72000" tIns="36000" rIns="72000" bIns="36000" anchor="ctr" anchorCtr="0">
              <a:prstTxWarp prst="textNoShape">
                <a:avLst/>
              </a:prstTxWarp>
              <a:noAutofit/>
            </a:bodyPr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일정 및 내용 조율</a:t>
              </a:r>
              <a:endParaRPr kumimoji="0" lang="en-US" altLang="ko-KR" sz="1200" b="0" i="0" u="none" strike="noStrike" kern="0" cap="none" spc="-15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76" name="직사각형 75">
              <a:extLst>
                <a:ext uri="{FF2B5EF4-FFF2-40B4-BE49-F238E27FC236}">
                  <a16:creationId xmlns:a16="http://schemas.microsoft.com/office/drawing/2014/main" id="{650A723F-7C52-A45B-04A3-88F64B9DA561}"/>
                </a:ext>
              </a:extLst>
            </p:cNvPr>
            <p:cNvSpPr/>
            <p:nvPr/>
          </p:nvSpPr>
          <p:spPr>
            <a:xfrm>
              <a:off x="4997258" y="1492108"/>
              <a:ext cx="1015188" cy="3291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cs typeface="Calibri"/>
                </a:rPr>
                <a:t>Coordinator</a:t>
              </a:r>
            </a:p>
          </p:txBody>
        </p:sp>
      </p:grpSp>
      <p:sp>
        <p:nvSpPr>
          <p:cNvPr id="78" name="자유형: 도형 20">
            <a:extLst>
              <a:ext uri="{FF2B5EF4-FFF2-40B4-BE49-F238E27FC236}">
                <a16:creationId xmlns:a16="http://schemas.microsoft.com/office/drawing/2014/main" id="{B93DD635-4555-B9EE-8CC4-718B69039D5D}"/>
              </a:ext>
            </a:extLst>
          </p:cNvPr>
          <p:cNvSpPr/>
          <p:nvPr/>
        </p:nvSpPr>
        <p:spPr>
          <a:xfrm>
            <a:off x="4064057" y="4888248"/>
            <a:ext cx="1799624" cy="765110"/>
          </a:xfrm>
          <a:custGeom>
            <a:avLst/>
            <a:gdLst>
              <a:gd name="connsiteX0" fmla="*/ 0 w 5439747"/>
              <a:gd name="connsiteY0" fmla="*/ 709126 h 765110"/>
              <a:gd name="connsiteX1" fmla="*/ 0 w 5439747"/>
              <a:gd name="connsiteY1" fmla="*/ 0 h 765110"/>
              <a:gd name="connsiteX2" fmla="*/ 5439747 w 5439747"/>
              <a:gd name="connsiteY2" fmla="*/ 0 h 765110"/>
              <a:gd name="connsiteX3" fmla="*/ 5439747 w 5439747"/>
              <a:gd name="connsiteY3" fmla="*/ 765110 h 76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9747" h="765110">
                <a:moveTo>
                  <a:pt x="0" y="709126"/>
                </a:moveTo>
                <a:lnTo>
                  <a:pt x="0" y="0"/>
                </a:lnTo>
                <a:lnTo>
                  <a:pt x="5439747" y="0"/>
                </a:lnTo>
                <a:lnTo>
                  <a:pt x="5439747" y="765110"/>
                </a:lnTo>
              </a:path>
            </a:pathLst>
          </a:custGeom>
          <a:noFill/>
          <a:ln w="76200" cap="flat" cmpd="sng" algn="ctr">
            <a:solidFill>
              <a:srgbClr val="1F497D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9" name="자유형: 도형 78">
            <a:extLst>
              <a:ext uri="{FF2B5EF4-FFF2-40B4-BE49-F238E27FC236}">
                <a16:creationId xmlns:a16="http://schemas.microsoft.com/office/drawing/2014/main" id="{13669772-FD79-F8DA-639E-EA1CB220799D}"/>
              </a:ext>
            </a:extLst>
          </p:cNvPr>
          <p:cNvSpPr/>
          <p:nvPr/>
        </p:nvSpPr>
        <p:spPr>
          <a:xfrm>
            <a:off x="2298893" y="4891793"/>
            <a:ext cx="5292980" cy="765110"/>
          </a:xfrm>
          <a:custGeom>
            <a:avLst/>
            <a:gdLst>
              <a:gd name="connsiteX0" fmla="*/ 0 w 5439747"/>
              <a:gd name="connsiteY0" fmla="*/ 709126 h 765110"/>
              <a:gd name="connsiteX1" fmla="*/ 0 w 5439747"/>
              <a:gd name="connsiteY1" fmla="*/ 0 h 765110"/>
              <a:gd name="connsiteX2" fmla="*/ 5439747 w 5439747"/>
              <a:gd name="connsiteY2" fmla="*/ 0 h 765110"/>
              <a:gd name="connsiteX3" fmla="*/ 5439747 w 5439747"/>
              <a:gd name="connsiteY3" fmla="*/ 765110 h 76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9747" h="765110">
                <a:moveTo>
                  <a:pt x="0" y="709126"/>
                </a:moveTo>
                <a:lnTo>
                  <a:pt x="0" y="0"/>
                </a:lnTo>
                <a:lnTo>
                  <a:pt x="5439747" y="0"/>
                </a:lnTo>
                <a:lnTo>
                  <a:pt x="5439747" y="765110"/>
                </a:lnTo>
              </a:path>
            </a:pathLst>
          </a:custGeom>
          <a:noFill/>
          <a:ln w="76200" cap="flat" cmpd="sng" algn="ctr">
            <a:solidFill>
              <a:srgbClr val="1F497D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80" name="그룹 79">
            <a:extLst>
              <a:ext uri="{FF2B5EF4-FFF2-40B4-BE49-F238E27FC236}">
                <a16:creationId xmlns:a16="http://schemas.microsoft.com/office/drawing/2014/main" id="{345B43A6-F385-E99A-06CC-455EA0720AFC}"/>
              </a:ext>
            </a:extLst>
          </p:cNvPr>
          <p:cNvGrpSpPr/>
          <p:nvPr/>
        </p:nvGrpSpPr>
        <p:grpSpPr>
          <a:xfrm>
            <a:off x="1661495" y="5448967"/>
            <a:ext cx="1267436" cy="877549"/>
            <a:chOff x="3752939" y="1799885"/>
            <a:chExt cx="1994993" cy="1105113"/>
          </a:xfrm>
        </p:grpSpPr>
        <p:sp>
          <p:nvSpPr>
            <p:cNvPr id="81" name="자유형: 도형 71">
              <a:extLst>
                <a:ext uri="{FF2B5EF4-FFF2-40B4-BE49-F238E27FC236}">
                  <a16:creationId xmlns:a16="http://schemas.microsoft.com/office/drawing/2014/main" id="{998115B5-2856-2F73-F6E3-BBED3912CD1C}"/>
                </a:ext>
              </a:extLst>
            </p:cNvPr>
            <p:cNvSpPr/>
            <p:nvPr/>
          </p:nvSpPr>
          <p:spPr>
            <a:xfrm>
              <a:off x="3752939" y="1799885"/>
              <a:ext cx="1978140" cy="373991"/>
            </a:xfrm>
            <a:custGeom>
              <a:avLst/>
              <a:gdLst>
                <a:gd name="connsiteX0" fmla="*/ 260490 w 2246565"/>
                <a:gd name="connsiteY0" fmla="*/ 0 h 405912"/>
                <a:gd name="connsiteX1" fmla="*/ 1988187 w 2246565"/>
                <a:gd name="connsiteY1" fmla="*/ 0 h 405912"/>
                <a:gd name="connsiteX2" fmla="*/ 2243385 w 2246565"/>
                <a:gd name="connsiteY2" fmla="*/ 207992 h 405912"/>
                <a:gd name="connsiteX3" fmla="*/ 2246565 w 2246565"/>
                <a:gd name="connsiteY3" fmla="*/ 239534 h 405912"/>
                <a:gd name="connsiteX4" fmla="*/ 2208146 w 2246565"/>
                <a:gd name="connsiteY4" fmla="*/ 254161 h 405912"/>
                <a:gd name="connsiteX5" fmla="*/ 1077894 w 2246565"/>
                <a:gd name="connsiteY5" fmla="*/ 405912 h 405912"/>
                <a:gd name="connsiteX6" fmla="*/ 42178 w 2246565"/>
                <a:gd name="connsiteY6" fmla="*/ 283774 h 405912"/>
                <a:gd name="connsiteX7" fmla="*/ 0 w 2246565"/>
                <a:gd name="connsiteY7" fmla="*/ 270562 h 405912"/>
                <a:gd name="connsiteX8" fmla="*/ 0 w 2246565"/>
                <a:gd name="connsiteY8" fmla="*/ 260490 h 405912"/>
                <a:gd name="connsiteX9" fmla="*/ 260490 w 2246565"/>
                <a:gd name="connsiteY9" fmla="*/ 0 h 40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565" h="405912">
                  <a:moveTo>
                    <a:pt x="260490" y="0"/>
                  </a:moveTo>
                  <a:lnTo>
                    <a:pt x="1988187" y="0"/>
                  </a:lnTo>
                  <a:cubicBezTo>
                    <a:pt x="2114069" y="0"/>
                    <a:pt x="2219095" y="89291"/>
                    <a:pt x="2243385" y="207992"/>
                  </a:cubicBezTo>
                  <a:lnTo>
                    <a:pt x="2246565" y="239534"/>
                  </a:lnTo>
                  <a:lnTo>
                    <a:pt x="2208146" y="254161"/>
                  </a:lnTo>
                  <a:cubicBezTo>
                    <a:pt x="1939495" y="346839"/>
                    <a:pt x="1532926" y="405912"/>
                    <a:pt x="1077894" y="405912"/>
                  </a:cubicBezTo>
                  <a:cubicBezTo>
                    <a:pt x="673422" y="405912"/>
                    <a:pt x="307241" y="359237"/>
                    <a:pt x="42178" y="283774"/>
                  </a:cubicBezTo>
                  <a:lnTo>
                    <a:pt x="0" y="270562"/>
                  </a:lnTo>
                  <a:lnTo>
                    <a:pt x="0" y="260490"/>
                  </a:lnTo>
                  <a:cubicBezTo>
                    <a:pt x="0" y="116625"/>
                    <a:pt x="116625" y="0"/>
                    <a:pt x="260490" y="0"/>
                  </a:cubicBezTo>
                  <a:close/>
                </a:path>
              </a:pathLst>
            </a:custGeom>
            <a:solidFill>
              <a:srgbClr val="1F49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square" lIns="91440" tIns="45720" rIns="91440" bIns="45720" anchor="t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-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이순신</a:t>
              </a:r>
            </a:p>
          </p:txBody>
        </p:sp>
        <p:sp>
          <p:nvSpPr>
            <p:cNvPr id="82" name="자유형: 도형 72">
              <a:extLst>
                <a:ext uri="{FF2B5EF4-FFF2-40B4-BE49-F238E27FC236}">
                  <a16:creationId xmlns:a16="http://schemas.microsoft.com/office/drawing/2014/main" id="{34F1846A-4185-63BA-7BFE-8DF8DF72E547}"/>
                </a:ext>
              </a:extLst>
            </p:cNvPr>
            <p:cNvSpPr/>
            <p:nvPr/>
          </p:nvSpPr>
          <p:spPr>
            <a:xfrm>
              <a:off x="3767932" y="2020582"/>
              <a:ext cx="1980000" cy="884415"/>
            </a:xfrm>
            <a:custGeom>
              <a:avLst/>
              <a:gdLst>
                <a:gd name="connsiteX0" fmla="*/ 2246565 w 2248677"/>
                <a:gd name="connsiteY0" fmla="*/ 0 h 1323374"/>
                <a:gd name="connsiteX1" fmla="*/ 2248677 w 2248677"/>
                <a:gd name="connsiteY1" fmla="*/ 20956 h 1323374"/>
                <a:gd name="connsiteX2" fmla="*/ 2248677 w 2248677"/>
                <a:gd name="connsiteY2" fmla="*/ 1062884 h 1323374"/>
                <a:gd name="connsiteX3" fmla="*/ 1988187 w 2248677"/>
                <a:gd name="connsiteY3" fmla="*/ 1323374 h 1323374"/>
                <a:gd name="connsiteX4" fmla="*/ 260490 w 2248677"/>
                <a:gd name="connsiteY4" fmla="*/ 1323374 h 1323374"/>
                <a:gd name="connsiteX5" fmla="*/ 0 w 2248677"/>
                <a:gd name="connsiteY5" fmla="*/ 1062884 h 1323374"/>
                <a:gd name="connsiteX6" fmla="*/ 0 w 2248677"/>
                <a:gd name="connsiteY6" fmla="*/ 31028 h 1323374"/>
                <a:gd name="connsiteX7" fmla="*/ 42178 w 2248677"/>
                <a:gd name="connsiteY7" fmla="*/ 44240 h 1323374"/>
                <a:gd name="connsiteX8" fmla="*/ 1077894 w 2248677"/>
                <a:gd name="connsiteY8" fmla="*/ 166378 h 1323374"/>
                <a:gd name="connsiteX9" fmla="*/ 2208146 w 2248677"/>
                <a:gd name="connsiteY9" fmla="*/ 14627 h 1323374"/>
                <a:gd name="connsiteX10" fmla="*/ 2246565 w 2248677"/>
                <a:gd name="connsiteY10" fmla="*/ 0 h 13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677" h="1323374">
                  <a:moveTo>
                    <a:pt x="2246565" y="0"/>
                  </a:moveTo>
                  <a:lnTo>
                    <a:pt x="2248677" y="20956"/>
                  </a:lnTo>
                  <a:lnTo>
                    <a:pt x="2248677" y="1062884"/>
                  </a:lnTo>
                  <a:cubicBezTo>
                    <a:pt x="2248677" y="1206749"/>
                    <a:pt x="2132052" y="1323374"/>
                    <a:pt x="1988187" y="1323374"/>
                  </a:cubicBezTo>
                  <a:lnTo>
                    <a:pt x="260490" y="1323374"/>
                  </a:lnTo>
                  <a:cubicBezTo>
                    <a:pt x="116625" y="1323374"/>
                    <a:pt x="0" y="1206749"/>
                    <a:pt x="0" y="1062884"/>
                  </a:cubicBezTo>
                  <a:lnTo>
                    <a:pt x="0" y="31028"/>
                  </a:lnTo>
                  <a:lnTo>
                    <a:pt x="42178" y="44240"/>
                  </a:lnTo>
                  <a:cubicBezTo>
                    <a:pt x="307241" y="119703"/>
                    <a:pt x="673422" y="166378"/>
                    <a:pt x="1077894" y="166378"/>
                  </a:cubicBezTo>
                  <a:cubicBezTo>
                    <a:pt x="1532926" y="166378"/>
                    <a:pt x="1939495" y="107305"/>
                    <a:pt x="2208146" y="14627"/>
                  </a:cubicBezTo>
                  <a:lnTo>
                    <a:pt x="2246565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none" lIns="72000" tIns="36000" rIns="72000" bIns="36000" anchor="ctr" anchorCtr="0">
              <a:prstTxWarp prst="textNoShape">
                <a:avLst/>
              </a:prstTxWarp>
              <a:noAutofit/>
            </a:bodyPr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en-US" altLang="ko-KR" sz="1200" b="0" i="0" u="none" strike="noStrike" kern="0" cap="none" spc="-15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Idea</a:t>
              </a:r>
              <a:r>
                <a:rPr kumimoji="0" lang="ko-KR" altLang="en-US" sz="1200" b="0" i="0" u="none" strike="noStrike" kern="0" cap="none" spc="-15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 창출</a:t>
              </a:r>
            </a:p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데이터 분석</a:t>
              </a:r>
            </a:p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유효성 모니터링</a:t>
              </a:r>
            </a:p>
          </p:txBody>
        </p:sp>
      </p:grpSp>
      <p:grpSp>
        <p:nvGrpSpPr>
          <p:cNvPr id="83" name="그룹 82">
            <a:extLst>
              <a:ext uri="{FF2B5EF4-FFF2-40B4-BE49-F238E27FC236}">
                <a16:creationId xmlns:a16="http://schemas.microsoft.com/office/drawing/2014/main" id="{8E9F2FB3-8BA0-87FA-4B3A-7FD7EC44E992}"/>
              </a:ext>
            </a:extLst>
          </p:cNvPr>
          <p:cNvGrpSpPr/>
          <p:nvPr/>
        </p:nvGrpSpPr>
        <p:grpSpPr>
          <a:xfrm>
            <a:off x="6980774" y="5421685"/>
            <a:ext cx="1245854" cy="877550"/>
            <a:chOff x="3752939" y="1799885"/>
            <a:chExt cx="1980000" cy="1105114"/>
          </a:xfrm>
        </p:grpSpPr>
        <p:sp>
          <p:nvSpPr>
            <p:cNvPr id="84" name="자유형: 도형 71">
              <a:extLst>
                <a:ext uri="{FF2B5EF4-FFF2-40B4-BE49-F238E27FC236}">
                  <a16:creationId xmlns:a16="http://schemas.microsoft.com/office/drawing/2014/main" id="{2A344528-D7C8-A0CA-C6AD-8B4FF0A692F7}"/>
                </a:ext>
              </a:extLst>
            </p:cNvPr>
            <p:cNvSpPr/>
            <p:nvPr/>
          </p:nvSpPr>
          <p:spPr>
            <a:xfrm>
              <a:off x="3752939" y="1799885"/>
              <a:ext cx="1978140" cy="373991"/>
            </a:xfrm>
            <a:custGeom>
              <a:avLst/>
              <a:gdLst>
                <a:gd name="connsiteX0" fmla="*/ 260490 w 2246565"/>
                <a:gd name="connsiteY0" fmla="*/ 0 h 405912"/>
                <a:gd name="connsiteX1" fmla="*/ 1988187 w 2246565"/>
                <a:gd name="connsiteY1" fmla="*/ 0 h 405912"/>
                <a:gd name="connsiteX2" fmla="*/ 2243385 w 2246565"/>
                <a:gd name="connsiteY2" fmla="*/ 207992 h 405912"/>
                <a:gd name="connsiteX3" fmla="*/ 2246565 w 2246565"/>
                <a:gd name="connsiteY3" fmla="*/ 239534 h 405912"/>
                <a:gd name="connsiteX4" fmla="*/ 2208146 w 2246565"/>
                <a:gd name="connsiteY4" fmla="*/ 254161 h 405912"/>
                <a:gd name="connsiteX5" fmla="*/ 1077894 w 2246565"/>
                <a:gd name="connsiteY5" fmla="*/ 405912 h 405912"/>
                <a:gd name="connsiteX6" fmla="*/ 42178 w 2246565"/>
                <a:gd name="connsiteY6" fmla="*/ 283774 h 405912"/>
                <a:gd name="connsiteX7" fmla="*/ 0 w 2246565"/>
                <a:gd name="connsiteY7" fmla="*/ 270562 h 405912"/>
                <a:gd name="connsiteX8" fmla="*/ 0 w 2246565"/>
                <a:gd name="connsiteY8" fmla="*/ 260490 h 405912"/>
                <a:gd name="connsiteX9" fmla="*/ 260490 w 2246565"/>
                <a:gd name="connsiteY9" fmla="*/ 0 h 40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565" h="405912">
                  <a:moveTo>
                    <a:pt x="260490" y="0"/>
                  </a:moveTo>
                  <a:lnTo>
                    <a:pt x="1988187" y="0"/>
                  </a:lnTo>
                  <a:cubicBezTo>
                    <a:pt x="2114069" y="0"/>
                    <a:pt x="2219095" y="89291"/>
                    <a:pt x="2243385" y="207992"/>
                  </a:cubicBezTo>
                  <a:lnTo>
                    <a:pt x="2246565" y="239534"/>
                  </a:lnTo>
                  <a:lnTo>
                    <a:pt x="2208146" y="254161"/>
                  </a:lnTo>
                  <a:cubicBezTo>
                    <a:pt x="1939495" y="346839"/>
                    <a:pt x="1532926" y="405912"/>
                    <a:pt x="1077894" y="405912"/>
                  </a:cubicBezTo>
                  <a:cubicBezTo>
                    <a:pt x="673422" y="405912"/>
                    <a:pt x="307241" y="359237"/>
                    <a:pt x="42178" y="283774"/>
                  </a:cubicBezTo>
                  <a:lnTo>
                    <a:pt x="0" y="270562"/>
                  </a:lnTo>
                  <a:lnTo>
                    <a:pt x="0" y="260490"/>
                  </a:lnTo>
                  <a:cubicBezTo>
                    <a:pt x="0" y="116625"/>
                    <a:pt x="116625" y="0"/>
                    <a:pt x="260490" y="0"/>
                  </a:cubicBezTo>
                  <a:close/>
                </a:path>
              </a:pathLst>
            </a:custGeom>
            <a:solidFill>
              <a:srgbClr val="1F49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square" lIns="91440" tIns="45720" rIns="91440" bIns="45720" anchor="t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-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계백</a:t>
              </a:r>
            </a:p>
          </p:txBody>
        </p:sp>
        <p:sp>
          <p:nvSpPr>
            <p:cNvPr id="85" name="자유형: 도형 72">
              <a:extLst>
                <a:ext uri="{FF2B5EF4-FFF2-40B4-BE49-F238E27FC236}">
                  <a16:creationId xmlns:a16="http://schemas.microsoft.com/office/drawing/2014/main" id="{5E8DF313-AE9C-0E69-56F5-2B2BDE1B0AD2}"/>
                </a:ext>
              </a:extLst>
            </p:cNvPr>
            <p:cNvSpPr/>
            <p:nvPr/>
          </p:nvSpPr>
          <p:spPr>
            <a:xfrm>
              <a:off x="3752939" y="2020583"/>
              <a:ext cx="1980000" cy="884416"/>
            </a:xfrm>
            <a:custGeom>
              <a:avLst/>
              <a:gdLst>
                <a:gd name="connsiteX0" fmla="*/ 2246565 w 2248677"/>
                <a:gd name="connsiteY0" fmla="*/ 0 h 1323374"/>
                <a:gd name="connsiteX1" fmla="*/ 2248677 w 2248677"/>
                <a:gd name="connsiteY1" fmla="*/ 20956 h 1323374"/>
                <a:gd name="connsiteX2" fmla="*/ 2248677 w 2248677"/>
                <a:gd name="connsiteY2" fmla="*/ 1062884 h 1323374"/>
                <a:gd name="connsiteX3" fmla="*/ 1988187 w 2248677"/>
                <a:gd name="connsiteY3" fmla="*/ 1323374 h 1323374"/>
                <a:gd name="connsiteX4" fmla="*/ 260490 w 2248677"/>
                <a:gd name="connsiteY4" fmla="*/ 1323374 h 1323374"/>
                <a:gd name="connsiteX5" fmla="*/ 0 w 2248677"/>
                <a:gd name="connsiteY5" fmla="*/ 1062884 h 1323374"/>
                <a:gd name="connsiteX6" fmla="*/ 0 w 2248677"/>
                <a:gd name="connsiteY6" fmla="*/ 31028 h 1323374"/>
                <a:gd name="connsiteX7" fmla="*/ 42178 w 2248677"/>
                <a:gd name="connsiteY7" fmla="*/ 44240 h 1323374"/>
                <a:gd name="connsiteX8" fmla="*/ 1077894 w 2248677"/>
                <a:gd name="connsiteY8" fmla="*/ 166378 h 1323374"/>
                <a:gd name="connsiteX9" fmla="*/ 2208146 w 2248677"/>
                <a:gd name="connsiteY9" fmla="*/ 14627 h 1323374"/>
                <a:gd name="connsiteX10" fmla="*/ 2246565 w 2248677"/>
                <a:gd name="connsiteY10" fmla="*/ 0 h 13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677" h="1323374">
                  <a:moveTo>
                    <a:pt x="2246565" y="0"/>
                  </a:moveTo>
                  <a:lnTo>
                    <a:pt x="2248677" y="20956"/>
                  </a:lnTo>
                  <a:lnTo>
                    <a:pt x="2248677" y="1062884"/>
                  </a:lnTo>
                  <a:cubicBezTo>
                    <a:pt x="2248677" y="1206749"/>
                    <a:pt x="2132052" y="1323374"/>
                    <a:pt x="1988187" y="1323374"/>
                  </a:cubicBezTo>
                  <a:lnTo>
                    <a:pt x="260490" y="1323374"/>
                  </a:lnTo>
                  <a:cubicBezTo>
                    <a:pt x="116625" y="1323374"/>
                    <a:pt x="0" y="1206749"/>
                    <a:pt x="0" y="1062884"/>
                  </a:cubicBezTo>
                  <a:lnTo>
                    <a:pt x="0" y="31028"/>
                  </a:lnTo>
                  <a:lnTo>
                    <a:pt x="42178" y="44240"/>
                  </a:lnTo>
                  <a:cubicBezTo>
                    <a:pt x="307241" y="119703"/>
                    <a:pt x="673422" y="166378"/>
                    <a:pt x="1077894" y="166378"/>
                  </a:cubicBezTo>
                  <a:cubicBezTo>
                    <a:pt x="1532926" y="166378"/>
                    <a:pt x="1939495" y="107305"/>
                    <a:pt x="2208146" y="14627"/>
                  </a:cubicBezTo>
                  <a:lnTo>
                    <a:pt x="2246565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none" lIns="72000" tIns="36000" rIns="72000" bIns="36000" anchor="ctr" anchorCtr="0">
              <a:prstTxWarp prst="textNoShape">
                <a:avLst/>
              </a:prstTxWarp>
              <a:noAutofit/>
            </a:bodyPr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품질 관리 유지</a:t>
              </a:r>
            </a:p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유효성 검증</a:t>
              </a:r>
            </a:p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데이터 종합 </a:t>
              </a:r>
              <a:endParaRPr kumimoji="0" lang="en-US" altLang="ko-KR" sz="1200" b="0" i="0" u="none" strike="noStrike" kern="0" cap="none" spc="-15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BBBA3A58-2C3D-BC25-CDEF-44DB662D70A9}"/>
              </a:ext>
            </a:extLst>
          </p:cNvPr>
          <p:cNvGrpSpPr/>
          <p:nvPr/>
        </p:nvGrpSpPr>
        <p:grpSpPr>
          <a:xfrm>
            <a:off x="5259084" y="5448967"/>
            <a:ext cx="1257911" cy="877550"/>
            <a:chOff x="3752939" y="1799885"/>
            <a:chExt cx="1980000" cy="1105114"/>
          </a:xfrm>
        </p:grpSpPr>
        <p:sp>
          <p:nvSpPr>
            <p:cNvPr id="87" name="자유형: 도형 86">
              <a:extLst>
                <a:ext uri="{FF2B5EF4-FFF2-40B4-BE49-F238E27FC236}">
                  <a16:creationId xmlns:a16="http://schemas.microsoft.com/office/drawing/2014/main" id="{16E43C9A-D0D2-681B-12C2-76DF88CFB378}"/>
                </a:ext>
              </a:extLst>
            </p:cNvPr>
            <p:cNvSpPr/>
            <p:nvPr/>
          </p:nvSpPr>
          <p:spPr>
            <a:xfrm>
              <a:off x="3752939" y="1799885"/>
              <a:ext cx="1978140" cy="373991"/>
            </a:xfrm>
            <a:custGeom>
              <a:avLst/>
              <a:gdLst>
                <a:gd name="connsiteX0" fmla="*/ 260490 w 2246565"/>
                <a:gd name="connsiteY0" fmla="*/ 0 h 405912"/>
                <a:gd name="connsiteX1" fmla="*/ 1988187 w 2246565"/>
                <a:gd name="connsiteY1" fmla="*/ 0 h 405912"/>
                <a:gd name="connsiteX2" fmla="*/ 2243385 w 2246565"/>
                <a:gd name="connsiteY2" fmla="*/ 207992 h 405912"/>
                <a:gd name="connsiteX3" fmla="*/ 2246565 w 2246565"/>
                <a:gd name="connsiteY3" fmla="*/ 239534 h 405912"/>
                <a:gd name="connsiteX4" fmla="*/ 2208146 w 2246565"/>
                <a:gd name="connsiteY4" fmla="*/ 254161 h 405912"/>
                <a:gd name="connsiteX5" fmla="*/ 1077894 w 2246565"/>
                <a:gd name="connsiteY5" fmla="*/ 405912 h 405912"/>
                <a:gd name="connsiteX6" fmla="*/ 42178 w 2246565"/>
                <a:gd name="connsiteY6" fmla="*/ 283774 h 405912"/>
                <a:gd name="connsiteX7" fmla="*/ 0 w 2246565"/>
                <a:gd name="connsiteY7" fmla="*/ 270562 h 405912"/>
                <a:gd name="connsiteX8" fmla="*/ 0 w 2246565"/>
                <a:gd name="connsiteY8" fmla="*/ 260490 h 405912"/>
                <a:gd name="connsiteX9" fmla="*/ 260490 w 2246565"/>
                <a:gd name="connsiteY9" fmla="*/ 0 h 40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565" h="405912">
                  <a:moveTo>
                    <a:pt x="260490" y="0"/>
                  </a:moveTo>
                  <a:lnTo>
                    <a:pt x="1988187" y="0"/>
                  </a:lnTo>
                  <a:cubicBezTo>
                    <a:pt x="2114069" y="0"/>
                    <a:pt x="2219095" y="89291"/>
                    <a:pt x="2243385" y="207992"/>
                  </a:cubicBezTo>
                  <a:lnTo>
                    <a:pt x="2246565" y="239534"/>
                  </a:lnTo>
                  <a:lnTo>
                    <a:pt x="2208146" y="254161"/>
                  </a:lnTo>
                  <a:cubicBezTo>
                    <a:pt x="1939495" y="346839"/>
                    <a:pt x="1532926" y="405912"/>
                    <a:pt x="1077894" y="405912"/>
                  </a:cubicBezTo>
                  <a:cubicBezTo>
                    <a:pt x="673422" y="405912"/>
                    <a:pt x="307241" y="359237"/>
                    <a:pt x="42178" y="283774"/>
                  </a:cubicBezTo>
                  <a:lnTo>
                    <a:pt x="0" y="270562"/>
                  </a:lnTo>
                  <a:lnTo>
                    <a:pt x="0" y="260490"/>
                  </a:lnTo>
                  <a:cubicBezTo>
                    <a:pt x="0" y="116625"/>
                    <a:pt x="116625" y="0"/>
                    <a:pt x="260490" y="0"/>
                  </a:cubicBezTo>
                  <a:close/>
                </a:path>
              </a:pathLst>
            </a:custGeom>
            <a:solidFill>
              <a:srgbClr val="1F49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square" lIns="91440" tIns="45720" rIns="91440" bIns="45720" anchor="t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-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강감찬</a:t>
              </a:r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:a16="http://schemas.microsoft.com/office/drawing/2014/main" id="{19B68B12-332E-781C-F0F7-6334EBF027FE}"/>
                </a:ext>
              </a:extLst>
            </p:cNvPr>
            <p:cNvSpPr/>
            <p:nvPr/>
          </p:nvSpPr>
          <p:spPr>
            <a:xfrm>
              <a:off x="3752939" y="2020583"/>
              <a:ext cx="1980000" cy="884416"/>
            </a:xfrm>
            <a:custGeom>
              <a:avLst/>
              <a:gdLst>
                <a:gd name="connsiteX0" fmla="*/ 2246565 w 2248677"/>
                <a:gd name="connsiteY0" fmla="*/ 0 h 1323374"/>
                <a:gd name="connsiteX1" fmla="*/ 2248677 w 2248677"/>
                <a:gd name="connsiteY1" fmla="*/ 20956 h 1323374"/>
                <a:gd name="connsiteX2" fmla="*/ 2248677 w 2248677"/>
                <a:gd name="connsiteY2" fmla="*/ 1062884 h 1323374"/>
                <a:gd name="connsiteX3" fmla="*/ 1988187 w 2248677"/>
                <a:gd name="connsiteY3" fmla="*/ 1323374 h 1323374"/>
                <a:gd name="connsiteX4" fmla="*/ 260490 w 2248677"/>
                <a:gd name="connsiteY4" fmla="*/ 1323374 h 1323374"/>
                <a:gd name="connsiteX5" fmla="*/ 0 w 2248677"/>
                <a:gd name="connsiteY5" fmla="*/ 1062884 h 1323374"/>
                <a:gd name="connsiteX6" fmla="*/ 0 w 2248677"/>
                <a:gd name="connsiteY6" fmla="*/ 31028 h 1323374"/>
                <a:gd name="connsiteX7" fmla="*/ 42178 w 2248677"/>
                <a:gd name="connsiteY7" fmla="*/ 44240 h 1323374"/>
                <a:gd name="connsiteX8" fmla="*/ 1077894 w 2248677"/>
                <a:gd name="connsiteY8" fmla="*/ 166378 h 1323374"/>
                <a:gd name="connsiteX9" fmla="*/ 2208146 w 2248677"/>
                <a:gd name="connsiteY9" fmla="*/ 14627 h 1323374"/>
                <a:gd name="connsiteX10" fmla="*/ 2246565 w 2248677"/>
                <a:gd name="connsiteY10" fmla="*/ 0 h 13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677" h="1323374">
                  <a:moveTo>
                    <a:pt x="2246565" y="0"/>
                  </a:moveTo>
                  <a:lnTo>
                    <a:pt x="2248677" y="20956"/>
                  </a:lnTo>
                  <a:lnTo>
                    <a:pt x="2248677" y="1062884"/>
                  </a:lnTo>
                  <a:cubicBezTo>
                    <a:pt x="2248677" y="1206749"/>
                    <a:pt x="2132052" y="1323374"/>
                    <a:pt x="1988187" y="1323374"/>
                  </a:cubicBezTo>
                  <a:lnTo>
                    <a:pt x="260490" y="1323374"/>
                  </a:lnTo>
                  <a:cubicBezTo>
                    <a:pt x="116625" y="1323374"/>
                    <a:pt x="0" y="1206749"/>
                    <a:pt x="0" y="1062884"/>
                  </a:cubicBezTo>
                  <a:lnTo>
                    <a:pt x="0" y="31028"/>
                  </a:lnTo>
                  <a:lnTo>
                    <a:pt x="42178" y="44240"/>
                  </a:lnTo>
                  <a:cubicBezTo>
                    <a:pt x="307241" y="119703"/>
                    <a:pt x="673422" y="166378"/>
                    <a:pt x="1077894" y="166378"/>
                  </a:cubicBezTo>
                  <a:cubicBezTo>
                    <a:pt x="1532926" y="166378"/>
                    <a:pt x="1939495" y="107305"/>
                    <a:pt x="2208146" y="14627"/>
                  </a:cubicBezTo>
                  <a:lnTo>
                    <a:pt x="2246565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none" lIns="72000" tIns="36000" rIns="72000" bIns="36000" anchor="ctr" anchorCtr="0">
              <a:prstTxWarp prst="textNoShape">
                <a:avLst/>
              </a:prstTxWarp>
              <a:noAutofit/>
            </a:bodyPr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데이터 수집</a:t>
              </a:r>
            </a:p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설비 개선</a:t>
              </a:r>
            </a:p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유효성 모니터링</a:t>
              </a:r>
            </a:p>
          </p:txBody>
        </p:sp>
      </p:grp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401D90CA-AC7D-BCC8-B91C-53DD2C8A888E}"/>
              </a:ext>
            </a:extLst>
          </p:cNvPr>
          <p:cNvGrpSpPr/>
          <p:nvPr/>
        </p:nvGrpSpPr>
        <p:grpSpPr>
          <a:xfrm>
            <a:off x="3392711" y="5448967"/>
            <a:ext cx="1402593" cy="868271"/>
            <a:chOff x="3752939" y="1799885"/>
            <a:chExt cx="1980000" cy="1093428"/>
          </a:xfrm>
        </p:grpSpPr>
        <p:sp>
          <p:nvSpPr>
            <p:cNvPr id="90" name="자유형: 도형 105">
              <a:extLst>
                <a:ext uri="{FF2B5EF4-FFF2-40B4-BE49-F238E27FC236}">
                  <a16:creationId xmlns:a16="http://schemas.microsoft.com/office/drawing/2014/main" id="{658FA268-A2C3-BDE1-EE26-486F0899ABA1}"/>
                </a:ext>
              </a:extLst>
            </p:cNvPr>
            <p:cNvSpPr/>
            <p:nvPr/>
          </p:nvSpPr>
          <p:spPr>
            <a:xfrm>
              <a:off x="3752939" y="1799885"/>
              <a:ext cx="1978140" cy="373991"/>
            </a:xfrm>
            <a:custGeom>
              <a:avLst/>
              <a:gdLst>
                <a:gd name="connsiteX0" fmla="*/ 260490 w 2246565"/>
                <a:gd name="connsiteY0" fmla="*/ 0 h 405912"/>
                <a:gd name="connsiteX1" fmla="*/ 1988187 w 2246565"/>
                <a:gd name="connsiteY1" fmla="*/ 0 h 405912"/>
                <a:gd name="connsiteX2" fmla="*/ 2243385 w 2246565"/>
                <a:gd name="connsiteY2" fmla="*/ 207992 h 405912"/>
                <a:gd name="connsiteX3" fmla="*/ 2246565 w 2246565"/>
                <a:gd name="connsiteY3" fmla="*/ 239534 h 405912"/>
                <a:gd name="connsiteX4" fmla="*/ 2208146 w 2246565"/>
                <a:gd name="connsiteY4" fmla="*/ 254161 h 405912"/>
                <a:gd name="connsiteX5" fmla="*/ 1077894 w 2246565"/>
                <a:gd name="connsiteY5" fmla="*/ 405912 h 405912"/>
                <a:gd name="connsiteX6" fmla="*/ 42178 w 2246565"/>
                <a:gd name="connsiteY6" fmla="*/ 283774 h 405912"/>
                <a:gd name="connsiteX7" fmla="*/ 0 w 2246565"/>
                <a:gd name="connsiteY7" fmla="*/ 270562 h 405912"/>
                <a:gd name="connsiteX8" fmla="*/ 0 w 2246565"/>
                <a:gd name="connsiteY8" fmla="*/ 260490 h 405912"/>
                <a:gd name="connsiteX9" fmla="*/ 260490 w 2246565"/>
                <a:gd name="connsiteY9" fmla="*/ 0 h 40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6565" h="405912">
                  <a:moveTo>
                    <a:pt x="260490" y="0"/>
                  </a:moveTo>
                  <a:lnTo>
                    <a:pt x="1988187" y="0"/>
                  </a:lnTo>
                  <a:cubicBezTo>
                    <a:pt x="2114069" y="0"/>
                    <a:pt x="2219095" y="89291"/>
                    <a:pt x="2243385" y="207992"/>
                  </a:cubicBezTo>
                  <a:lnTo>
                    <a:pt x="2246565" y="239534"/>
                  </a:lnTo>
                  <a:lnTo>
                    <a:pt x="2208146" y="254161"/>
                  </a:lnTo>
                  <a:cubicBezTo>
                    <a:pt x="1939495" y="346839"/>
                    <a:pt x="1532926" y="405912"/>
                    <a:pt x="1077894" y="405912"/>
                  </a:cubicBezTo>
                  <a:cubicBezTo>
                    <a:pt x="673422" y="405912"/>
                    <a:pt x="307241" y="359237"/>
                    <a:pt x="42178" y="283774"/>
                  </a:cubicBezTo>
                  <a:lnTo>
                    <a:pt x="0" y="270562"/>
                  </a:lnTo>
                  <a:lnTo>
                    <a:pt x="0" y="260490"/>
                  </a:lnTo>
                  <a:cubicBezTo>
                    <a:pt x="0" y="116625"/>
                    <a:pt x="116625" y="0"/>
                    <a:pt x="260490" y="0"/>
                  </a:cubicBezTo>
                  <a:close/>
                </a:path>
              </a:pathLst>
            </a:custGeom>
            <a:solidFill>
              <a:srgbClr val="1F49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square" lIns="91440" tIns="45720" rIns="91440" bIns="45720" anchor="t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-1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김유신</a:t>
              </a:r>
            </a:p>
          </p:txBody>
        </p:sp>
        <p:sp>
          <p:nvSpPr>
            <p:cNvPr id="91" name="자유형: 도형 106">
              <a:extLst>
                <a:ext uri="{FF2B5EF4-FFF2-40B4-BE49-F238E27FC236}">
                  <a16:creationId xmlns:a16="http://schemas.microsoft.com/office/drawing/2014/main" id="{F551DC3D-B630-AE84-BDD3-956973944642}"/>
                </a:ext>
              </a:extLst>
            </p:cNvPr>
            <p:cNvSpPr/>
            <p:nvPr/>
          </p:nvSpPr>
          <p:spPr>
            <a:xfrm>
              <a:off x="3752939" y="2020583"/>
              <a:ext cx="1980000" cy="872730"/>
            </a:xfrm>
            <a:custGeom>
              <a:avLst/>
              <a:gdLst>
                <a:gd name="connsiteX0" fmla="*/ 2246565 w 2248677"/>
                <a:gd name="connsiteY0" fmla="*/ 0 h 1323374"/>
                <a:gd name="connsiteX1" fmla="*/ 2248677 w 2248677"/>
                <a:gd name="connsiteY1" fmla="*/ 20956 h 1323374"/>
                <a:gd name="connsiteX2" fmla="*/ 2248677 w 2248677"/>
                <a:gd name="connsiteY2" fmla="*/ 1062884 h 1323374"/>
                <a:gd name="connsiteX3" fmla="*/ 1988187 w 2248677"/>
                <a:gd name="connsiteY3" fmla="*/ 1323374 h 1323374"/>
                <a:gd name="connsiteX4" fmla="*/ 260490 w 2248677"/>
                <a:gd name="connsiteY4" fmla="*/ 1323374 h 1323374"/>
                <a:gd name="connsiteX5" fmla="*/ 0 w 2248677"/>
                <a:gd name="connsiteY5" fmla="*/ 1062884 h 1323374"/>
                <a:gd name="connsiteX6" fmla="*/ 0 w 2248677"/>
                <a:gd name="connsiteY6" fmla="*/ 31028 h 1323374"/>
                <a:gd name="connsiteX7" fmla="*/ 42178 w 2248677"/>
                <a:gd name="connsiteY7" fmla="*/ 44240 h 1323374"/>
                <a:gd name="connsiteX8" fmla="*/ 1077894 w 2248677"/>
                <a:gd name="connsiteY8" fmla="*/ 166378 h 1323374"/>
                <a:gd name="connsiteX9" fmla="*/ 2208146 w 2248677"/>
                <a:gd name="connsiteY9" fmla="*/ 14627 h 1323374"/>
                <a:gd name="connsiteX10" fmla="*/ 2246565 w 2248677"/>
                <a:gd name="connsiteY10" fmla="*/ 0 h 13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8677" h="1323374">
                  <a:moveTo>
                    <a:pt x="2246565" y="0"/>
                  </a:moveTo>
                  <a:lnTo>
                    <a:pt x="2248677" y="20956"/>
                  </a:lnTo>
                  <a:lnTo>
                    <a:pt x="2248677" y="1062884"/>
                  </a:lnTo>
                  <a:cubicBezTo>
                    <a:pt x="2248677" y="1206749"/>
                    <a:pt x="2132052" y="1323374"/>
                    <a:pt x="1988187" y="1323374"/>
                  </a:cubicBezTo>
                  <a:lnTo>
                    <a:pt x="260490" y="1323374"/>
                  </a:lnTo>
                  <a:cubicBezTo>
                    <a:pt x="116625" y="1323374"/>
                    <a:pt x="0" y="1206749"/>
                    <a:pt x="0" y="1062884"/>
                  </a:cubicBezTo>
                  <a:lnTo>
                    <a:pt x="0" y="31028"/>
                  </a:lnTo>
                  <a:lnTo>
                    <a:pt x="42178" y="44240"/>
                  </a:lnTo>
                  <a:cubicBezTo>
                    <a:pt x="307241" y="119703"/>
                    <a:pt x="673422" y="166378"/>
                    <a:pt x="1077894" y="166378"/>
                  </a:cubicBezTo>
                  <a:cubicBezTo>
                    <a:pt x="1532926" y="166378"/>
                    <a:pt x="1939495" y="107305"/>
                    <a:pt x="2208146" y="14627"/>
                  </a:cubicBezTo>
                  <a:lnTo>
                    <a:pt x="2246565" y="0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vert="horz" wrap="none" lIns="72000" tIns="36000" rIns="72000" bIns="36000" anchor="ctr" anchorCtr="0">
              <a:prstTxWarp prst="textNoShape">
                <a:avLst/>
              </a:prstTxWarp>
              <a:noAutofit/>
            </a:bodyPr>
            <a:lstStyle/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en-US" altLang="ko-KR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Idea </a:t>
              </a: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창출</a:t>
              </a:r>
              <a:r>
                <a:rPr kumimoji="0" lang="en-US" altLang="ko-KR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 </a:t>
              </a:r>
            </a:p>
            <a:p>
              <a:pPr marL="177800" marR="0" lvl="0" indent="-17780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/>
                <a:buChar char="§"/>
                <a:tabLst/>
                <a:defRPr/>
              </a:pPr>
              <a:r>
                <a:rPr kumimoji="0" lang="ko-KR" altLang="en-US" sz="1200" b="0" i="0" u="none" strike="noStrike" kern="0" cap="none" spc="-150" normalizeH="0" baseline="0" noProof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rPr>
                <a:t>설비 개선</a:t>
              </a:r>
              <a:endParaRPr kumimoji="0" lang="en-US" altLang="ko-KR" sz="1200" b="0" i="0" u="none" strike="noStrike" kern="0" cap="none" spc="-15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</p:grpSp>
      <p:sp>
        <p:nvSpPr>
          <p:cNvPr id="92" name="자유형 10">
            <a:extLst>
              <a:ext uri="{FF2B5EF4-FFF2-40B4-BE49-F238E27FC236}">
                <a16:creationId xmlns:a16="http://schemas.microsoft.com/office/drawing/2014/main" id="{BD4E3436-4682-B0E0-6FF1-B230D5AA3435}"/>
              </a:ext>
            </a:extLst>
          </p:cNvPr>
          <p:cNvSpPr/>
          <p:nvPr/>
        </p:nvSpPr>
        <p:spPr>
          <a:xfrm>
            <a:off x="226906" y="2117489"/>
            <a:ext cx="900000" cy="36000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rPr>
              <a:t>Project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rPr>
              <a:t>운영기간</a:t>
            </a:r>
          </a:p>
        </p:txBody>
      </p:sp>
      <p:cxnSp>
        <p:nvCxnSpPr>
          <p:cNvPr id="93" name="직선 연결선 92">
            <a:extLst>
              <a:ext uri="{FF2B5EF4-FFF2-40B4-BE49-F238E27FC236}">
                <a16:creationId xmlns:a16="http://schemas.microsoft.com/office/drawing/2014/main" id="{F26C9B1A-6D38-B4B0-C940-B62B98730EF7}"/>
              </a:ext>
            </a:extLst>
          </p:cNvPr>
          <p:cNvCxnSpPr/>
          <p:nvPr/>
        </p:nvCxnSpPr>
        <p:spPr>
          <a:xfrm>
            <a:off x="1322368" y="2117489"/>
            <a:ext cx="0" cy="360000"/>
          </a:xfrm>
          <a:prstGeom prst="line">
            <a:avLst/>
          </a:prstGeom>
          <a:noFill/>
          <a:ln w="7620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</p:cxnSp>
      <p:sp>
        <p:nvSpPr>
          <p:cNvPr id="94" name="Rectangle 62">
            <a:extLst>
              <a:ext uri="{FF2B5EF4-FFF2-40B4-BE49-F238E27FC236}">
                <a16:creationId xmlns:a16="http://schemas.microsoft.com/office/drawing/2014/main" id="{61090593-AAA6-A99B-ABA3-7D4582F1304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49473" y="2104044"/>
            <a:ext cx="2160000" cy="38689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>
            <a:lvl1pPr marL="161925" indent="-161925" defTabSz="873125">
              <a:defRPr kumimoji="1" sz="1100">
                <a:solidFill>
                  <a:schemeClr val="tx1"/>
                </a:solidFill>
                <a:latin typeface="맑은 고딕"/>
                <a:ea typeface="맑은 고딕"/>
              </a:defRPr>
            </a:lvl1pPr>
            <a:lvl2pPr marL="407988" indent="-133350" defTabSz="873125">
              <a:defRPr kumimoji="1" sz="1100">
                <a:solidFill>
                  <a:schemeClr val="tx1"/>
                </a:solidFill>
                <a:latin typeface="맑은 고딕"/>
                <a:ea typeface="맑은 고딕"/>
              </a:defRPr>
            </a:lvl2pPr>
            <a:lvl3pPr marL="1143000" indent="-228600" defTabSz="873125">
              <a:defRPr kumimoji="1" sz="1100">
                <a:solidFill>
                  <a:schemeClr val="tx1"/>
                </a:solidFill>
                <a:latin typeface="맑은 고딕"/>
                <a:ea typeface="맑은 고딕"/>
              </a:defRPr>
            </a:lvl3pPr>
            <a:lvl4pPr marL="1600200" indent="-228600" defTabSz="873125">
              <a:defRPr kumimoji="1" sz="1100">
                <a:solidFill>
                  <a:schemeClr val="tx1"/>
                </a:solidFill>
                <a:latin typeface="맑은 고딕"/>
                <a:ea typeface="맑은 고딕"/>
              </a:defRPr>
            </a:lvl4pPr>
            <a:lvl5pPr marL="2057400" indent="-228600" defTabSz="873125">
              <a:defRPr kumimoji="1" sz="1100">
                <a:solidFill>
                  <a:schemeClr val="tx1"/>
                </a:solidFill>
                <a:latin typeface="맑은 고딕"/>
                <a:ea typeface="맑은 고딕"/>
              </a:defRPr>
            </a:lvl5pPr>
            <a:lvl6pPr marL="2514600" indent="-228600" defTabSz="873125" eaLnBrk="0" fontAlgn="t" hangingPunct="0">
              <a:spcBef>
                <a:spcPct val="5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맑은 고딕"/>
                <a:ea typeface="맑은 고딕"/>
              </a:defRPr>
            </a:lvl6pPr>
            <a:lvl7pPr marL="2971800" indent="-228600" defTabSz="873125" eaLnBrk="0" fontAlgn="t" hangingPunct="0">
              <a:spcBef>
                <a:spcPct val="5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맑은 고딕"/>
                <a:ea typeface="맑은 고딕"/>
              </a:defRPr>
            </a:lvl7pPr>
            <a:lvl8pPr marL="3429000" indent="-228600" defTabSz="873125" eaLnBrk="0" fontAlgn="t" hangingPunct="0">
              <a:spcBef>
                <a:spcPct val="5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맑은 고딕"/>
                <a:ea typeface="맑은 고딕"/>
              </a:defRPr>
            </a:lvl8pPr>
            <a:lvl9pPr marL="3886200" indent="-228600" defTabSz="873125" eaLnBrk="0" fontAlgn="t" hangingPunct="0">
              <a:spcBef>
                <a:spcPct val="5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맑은 고딕"/>
                <a:ea typeface="맑은 고딕"/>
              </a:defRPr>
            </a:lvl9pPr>
          </a:lstStyle>
          <a:p>
            <a:pPr marL="177800" marR="0" lvl="1" indent="-177800" defTabSz="8731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/>
              <a:buChar char="§"/>
              <a:tabLst/>
              <a:defRPr/>
            </a:pPr>
            <a:r>
              <a:rPr kumimoji="1" lang="en-US" altLang="ko-KR" sz="1400" b="0" i="0" u="none" strike="noStrike" kern="0" cap="none" spc="-15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</a:rPr>
              <a:t>2024.01~2024.05</a:t>
            </a:r>
          </a:p>
        </p:txBody>
      </p:sp>
      <p:sp>
        <p:nvSpPr>
          <p:cNvPr id="95" name="자유형 10">
            <a:extLst>
              <a:ext uri="{FF2B5EF4-FFF2-40B4-BE49-F238E27FC236}">
                <a16:creationId xmlns:a16="http://schemas.microsoft.com/office/drawing/2014/main" id="{A9FEC534-2110-14EB-7690-E55B55A358F5}"/>
              </a:ext>
            </a:extLst>
          </p:cNvPr>
          <p:cNvSpPr/>
          <p:nvPr/>
        </p:nvSpPr>
        <p:spPr>
          <a:xfrm>
            <a:off x="226906" y="2695738"/>
            <a:ext cx="900000" cy="36000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rPr>
              <a:t>멘토링</a:t>
            </a:r>
          </a:p>
        </p:txBody>
      </p:sp>
      <p:cxnSp>
        <p:nvCxnSpPr>
          <p:cNvPr id="96" name="직선 연결선 95">
            <a:extLst>
              <a:ext uri="{FF2B5EF4-FFF2-40B4-BE49-F238E27FC236}">
                <a16:creationId xmlns:a16="http://schemas.microsoft.com/office/drawing/2014/main" id="{5807A207-93A8-967E-08BD-6644BA9A8AED}"/>
              </a:ext>
            </a:extLst>
          </p:cNvPr>
          <p:cNvCxnSpPr/>
          <p:nvPr/>
        </p:nvCxnSpPr>
        <p:spPr>
          <a:xfrm>
            <a:off x="1322368" y="2695738"/>
            <a:ext cx="0" cy="360000"/>
          </a:xfrm>
          <a:prstGeom prst="line">
            <a:avLst/>
          </a:prstGeom>
          <a:noFill/>
          <a:ln w="7620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</p:cxnSp>
      <p:sp>
        <p:nvSpPr>
          <p:cNvPr id="97" name="Rectangle 62">
            <a:extLst>
              <a:ext uri="{FF2B5EF4-FFF2-40B4-BE49-F238E27FC236}">
                <a16:creationId xmlns:a16="http://schemas.microsoft.com/office/drawing/2014/main" id="{7354850D-BC84-B391-3A7F-A6DC55BD3100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49473" y="2682293"/>
            <a:ext cx="2160000" cy="38689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pPr marL="177800" marR="0" lvl="1" indent="-177800" defTabSz="8731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/>
              <a:buChar char="§"/>
              <a:tabLst/>
              <a:defRPr/>
            </a:pPr>
            <a:r>
              <a:rPr kumimoji="1" lang="ko-KR" altLang="en-US" sz="1400" b="0" i="0" u="none" strike="noStrike" kern="0" cap="none" spc="-15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격주 간격</a:t>
            </a:r>
          </a:p>
          <a:p>
            <a:pPr marL="177800" marR="0" lvl="1" indent="-177800" defTabSz="8731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/>
              <a:buChar char="§"/>
              <a:tabLst/>
              <a:defRPr/>
            </a:pPr>
            <a:r>
              <a:rPr kumimoji="1" lang="ko-KR" altLang="en-US" sz="1400" b="0" i="0" u="none" strike="noStrike" kern="0" cap="none" spc="-15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월요일 </a:t>
            </a:r>
            <a:r>
              <a:rPr kumimoji="1" lang="en-US" altLang="ko-KR" sz="1400" b="0" i="0" u="none" strike="noStrike" kern="0" cap="none" spc="-15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10</a:t>
            </a:r>
            <a:r>
              <a:rPr kumimoji="1" lang="en-US" altLang="ko-KR" sz="1400" kern="0" spc="-150" dirty="0">
                <a:solidFill>
                  <a:srgbClr val="4F81BD">
                    <a:lumMod val="75000"/>
                  </a:srgbClr>
                </a:solidFill>
              </a:rPr>
              <a:t>:30</a:t>
            </a:r>
            <a:r>
              <a:rPr kumimoji="1" lang="ko-KR" altLang="en-US" sz="1400" kern="0" spc="-150" dirty="0">
                <a:solidFill>
                  <a:srgbClr val="4F81BD">
                    <a:lumMod val="75000"/>
                  </a:srgbClr>
                </a:solidFill>
              </a:rPr>
              <a:t> </a:t>
            </a:r>
            <a:r>
              <a:rPr kumimoji="1" lang="en-US" altLang="ko-KR" sz="1400" kern="0" spc="-150" dirty="0">
                <a:solidFill>
                  <a:srgbClr val="4F81BD">
                    <a:lumMod val="75000"/>
                  </a:srgbClr>
                </a:solidFill>
              </a:rPr>
              <a:t>~</a:t>
            </a:r>
            <a:r>
              <a:rPr kumimoji="1" lang="ko-KR" altLang="en-US" sz="1400" kern="0" spc="-150" dirty="0">
                <a:solidFill>
                  <a:srgbClr val="4F81BD">
                    <a:lumMod val="75000"/>
                  </a:srgbClr>
                </a:solidFill>
              </a:rPr>
              <a:t> </a:t>
            </a:r>
            <a:r>
              <a:rPr kumimoji="1" lang="en-US" altLang="ko-KR" sz="1400" kern="0" spc="-150" dirty="0">
                <a:solidFill>
                  <a:srgbClr val="4F81BD">
                    <a:lumMod val="75000"/>
                  </a:srgbClr>
                </a:solidFill>
              </a:rPr>
              <a:t>12:00</a:t>
            </a:r>
            <a:endParaRPr kumimoji="1" lang="en-US" altLang="ko-KR" sz="1400" b="0" i="0" u="none" strike="noStrike" kern="0" cap="none" spc="-15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98" name="자유형 10">
            <a:extLst>
              <a:ext uri="{FF2B5EF4-FFF2-40B4-BE49-F238E27FC236}">
                <a16:creationId xmlns:a16="http://schemas.microsoft.com/office/drawing/2014/main" id="{62F5EF7C-B68C-341A-AE39-075D34A48ECB}"/>
              </a:ext>
            </a:extLst>
          </p:cNvPr>
          <p:cNvSpPr/>
          <p:nvPr/>
        </p:nvSpPr>
        <p:spPr>
          <a:xfrm>
            <a:off x="226906" y="3236806"/>
            <a:ext cx="900000" cy="36000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anchor="ctr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rPr>
              <a:t>자체회의</a:t>
            </a:r>
          </a:p>
        </p:txBody>
      </p:sp>
      <p:cxnSp>
        <p:nvCxnSpPr>
          <p:cNvPr id="99" name="직선 연결선 98">
            <a:extLst>
              <a:ext uri="{FF2B5EF4-FFF2-40B4-BE49-F238E27FC236}">
                <a16:creationId xmlns:a16="http://schemas.microsoft.com/office/drawing/2014/main" id="{2BDA2CA5-02AB-91A9-5BD8-D560C4028CD6}"/>
              </a:ext>
            </a:extLst>
          </p:cNvPr>
          <p:cNvCxnSpPr/>
          <p:nvPr/>
        </p:nvCxnSpPr>
        <p:spPr>
          <a:xfrm>
            <a:off x="1322368" y="3236806"/>
            <a:ext cx="0" cy="360000"/>
          </a:xfrm>
          <a:prstGeom prst="line">
            <a:avLst/>
          </a:prstGeom>
          <a:noFill/>
          <a:ln w="7620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</p:cxnSp>
      <p:sp>
        <p:nvSpPr>
          <p:cNvPr id="100" name="Rectangle 62">
            <a:extLst>
              <a:ext uri="{FF2B5EF4-FFF2-40B4-BE49-F238E27FC236}">
                <a16:creationId xmlns:a16="http://schemas.microsoft.com/office/drawing/2014/main" id="{E040E368-26DB-33D4-F469-BF72928E5658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29607" y="3223361"/>
            <a:ext cx="2533690" cy="38689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pPr marL="177800" marR="0" lvl="1" indent="-177800" defTabSz="8731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/>
              <a:buChar char="§"/>
              <a:tabLst/>
              <a:defRPr/>
            </a:pPr>
            <a:r>
              <a:rPr kumimoji="1" lang="ko-KR" altLang="en-US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매주 금요일</a:t>
            </a:r>
          </a:p>
          <a:p>
            <a:pPr marL="177800" marR="0" lvl="1" indent="-177800" defTabSz="8731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/>
              <a:buChar char="§"/>
              <a:tabLst/>
              <a:defRPr/>
            </a:pPr>
            <a:r>
              <a:rPr kumimoji="1" lang="en-US" altLang="ko-KR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14:00~16:00</a:t>
            </a:r>
          </a:p>
        </p:txBody>
      </p:sp>
      <p:sp>
        <p:nvSpPr>
          <p:cNvPr id="101" name="자유형 10">
            <a:extLst>
              <a:ext uri="{FF2B5EF4-FFF2-40B4-BE49-F238E27FC236}">
                <a16:creationId xmlns:a16="http://schemas.microsoft.com/office/drawing/2014/main" id="{D272C56D-E6BF-31B8-29E4-47EB7C80BD6A}"/>
              </a:ext>
            </a:extLst>
          </p:cNvPr>
          <p:cNvSpPr/>
          <p:nvPr/>
        </p:nvSpPr>
        <p:spPr>
          <a:xfrm>
            <a:off x="226906" y="3782018"/>
            <a:ext cx="900000" cy="36000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lIns="0" tIns="0" rIns="0" anchor="t"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rPr>
              <a:t>참여원칙</a:t>
            </a:r>
          </a:p>
        </p:txBody>
      </p:sp>
      <p:cxnSp>
        <p:nvCxnSpPr>
          <p:cNvPr id="102" name="직선 연결선 101">
            <a:extLst>
              <a:ext uri="{FF2B5EF4-FFF2-40B4-BE49-F238E27FC236}">
                <a16:creationId xmlns:a16="http://schemas.microsoft.com/office/drawing/2014/main" id="{0E9AE711-AE90-E3DF-6AAE-5377525E932A}"/>
              </a:ext>
            </a:extLst>
          </p:cNvPr>
          <p:cNvCxnSpPr/>
          <p:nvPr/>
        </p:nvCxnSpPr>
        <p:spPr>
          <a:xfrm>
            <a:off x="1322368" y="3782018"/>
            <a:ext cx="0" cy="360000"/>
          </a:xfrm>
          <a:prstGeom prst="line">
            <a:avLst/>
          </a:prstGeom>
          <a:noFill/>
          <a:ln w="7620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</p:cxnSp>
      <p:sp>
        <p:nvSpPr>
          <p:cNvPr id="103" name="Rectangle 62">
            <a:extLst>
              <a:ext uri="{FF2B5EF4-FFF2-40B4-BE49-F238E27FC236}">
                <a16:creationId xmlns:a16="http://schemas.microsoft.com/office/drawing/2014/main" id="{F2912D53-14BB-0018-CD87-9FDE5F3C4A2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449473" y="3923754"/>
            <a:ext cx="2160000" cy="38689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noAutofit/>
          </a:bodyPr>
          <a:lstStyle/>
          <a:p>
            <a:pPr marL="177800" marR="0" lvl="1" indent="-177800" defTabSz="8731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/>
              <a:buChar char="§"/>
              <a:tabLst/>
              <a:defRPr/>
            </a:pPr>
            <a:r>
              <a:rPr kumimoji="1" lang="ko-KR" altLang="en-US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전원 참여</a:t>
            </a:r>
          </a:p>
          <a:p>
            <a:pPr marL="177800" marR="0" lvl="1" indent="-177800" defTabSz="8731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/>
              <a:buChar char="§"/>
              <a:tabLst/>
              <a:defRPr/>
            </a:pPr>
            <a:r>
              <a:rPr kumimoji="1" lang="ko-KR" altLang="en-US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전원 아이디어 도출</a:t>
            </a:r>
          </a:p>
          <a:p>
            <a:pPr marL="177800" marR="0" lvl="1" indent="-177800" defTabSz="8731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/>
              <a:buChar char="§"/>
              <a:tabLst/>
              <a:defRPr/>
            </a:pPr>
            <a:r>
              <a:rPr kumimoji="1" lang="ko-KR" altLang="en-US" sz="1400" b="0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해당 역할 분담 철저</a:t>
            </a:r>
          </a:p>
        </p:txBody>
      </p:sp>
      <p:sp>
        <p:nvSpPr>
          <p:cNvPr id="104" name="자유형 10">
            <a:extLst>
              <a:ext uri="{FF2B5EF4-FFF2-40B4-BE49-F238E27FC236}">
                <a16:creationId xmlns:a16="http://schemas.microsoft.com/office/drawing/2014/main" id="{E2E05C4F-48C4-28D3-8C87-DAB93A648D19}"/>
              </a:ext>
            </a:extLst>
          </p:cNvPr>
          <p:cNvSpPr/>
          <p:nvPr/>
        </p:nvSpPr>
        <p:spPr>
          <a:xfrm>
            <a:off x="567107" y="1610542"/>
            <a:ext cx="1028038" cy="360001"/>
          </a:xfrm>
          <a:prstGeom prst="bracketPair">
            <a:avLst>
              <a:gd name="adj" fmla="val 16667"/>
            </a:avLst>
          </a:prstGeom>
          <a:solidFill>
            <a:sysClr val="window" lastClr="FFFFFF"/>
          </a:solidFill>
          <a:ln w="6350" cap="flat" cmpd="sng" algn="ctr">
            <a:solidFill>
              <a:srgbClr val="1F497D"/>
            </a:solidFill>
            <a:prstDash val="solid"/>
          </a:ln>
          <a:effectLst/>
        </p:spPr>
        <p:txBody>
          <a:bodyPr wrap="none" lIns="0" tIns="0" r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rPr>
              <a:t>운영원칙</a:t>
            </a:r>
          </a:p>
        </p:txBody>
      </p:sp>
      <p:sp>
        <p:nvSpPr>
          <p:cNvPr id="109" name="Text Box 8">
            <a:extLst>
              <a:ext uri="{FF2B5EF4-FFF2-40B4-BE49-F238E27FC236}">
                <a16:creationId xmlns:a16="http://schemas.microsoft.com/office/drawing/2014/main" id="{C83837DF-7498-22FB-371A-8196F4E51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8129587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팀원 별 역할을 정의하고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,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팀활동을 운영하는 원칙을 정의한다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13099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프로젝트 추진계획서</a:t>
            </a:r>
          </a:p>
        </p:txBody>
      </p:sp>
      <p:sp>
        <p:nvSpPr>
          <p:cNvPr id="3" name="오각형 2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D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6" name="오각형 25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</a:t>
            </a:r>
            <a:endParaRPr lang="ko-KR" altLang="en-US" dirty="0"/>
          </a:p>
        </p:txBody>
      </p:sp>
      <p:sp>
        <p:nvSpPr>
          <p:cNvPr id="27" name="오각형 26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8" name="오각형 27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9" name="오각형 28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20708DD0-A608-B9CE-4806-991287601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8129587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Define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의 모든 내용을 </a:t>
            </a:r>
            <a:r>
              <a:rPr kumimoji="1" lang="ko-KR" altLang="en-US" sz="1400" b="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한장의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문서로 정리한다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2" name="Group 72">
            <a:extLst>
              <a:ext uri="{FF2B5EF4-FFF2-40B4-BE49-F238E27FC236}">
                <a16:creationId xmlns:a16="http://schemas.microsoft.com/office/drawing/2014/main" id="{FD75FD7D-C001-3127-908A-A44D4112A97A}"/>
              </a:ext>
            </a:extLst>
          </p:cNvPr>
          <p:cNvGraphicFramePr>
            <a:graphicFrameLocks noGrp="1"/>
          </p:cNvGraphicFramePr>
          <p:nvPr/>
        </p:nvGraphicFramePr>
        <p:xfrm>
          <a:off x="569913" y="1061614"/>
          <a:ext cx="8004175" cy="5578475"/>
        </p:xfrm>
        <a:graphic>
          <a:graphicData uri="http://schemas.openxmlformats.org/drawingml/2006/table">
            <a:tbl>
              <a:tblPr/>
              <a:tblGrid>
                <a:gridCol w="40012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28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1209"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28700" algn="l"/>
                        </a:tabLst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프로젝트 선정배경</a:t>
                      </a: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28700" algn="l"/>
                        </a:tabLst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문제기술 </a:t>
                      </a:r>
                      <a:r>
                        <a:rPr kumimoji="1" lang="en-US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(</a:t>
                      </a: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개선기회</a:t>
                      </a:r>
                      <a:r>
                        <a:rPr kumimoji="1" lang="en-US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)</a:t>
                      </a: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6340">
                <a:tc>
                  <a:txBody>
                    <a:bodyPr/>
                    <a:lstStyle>
                      <a:lvl1pPr marL="254000" indent="-2032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254000" marR="0" lvl="0" indent="-2032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anose="05000000000000000000" pitchFamily="2" charset="2"/>
                        <a:buChar char="§"/>
                        <a:tabLst>
                          <a:tab pos="1028700" algn="l"/>
                        </a:tabLst>
                      </a:pPr>
                      <a:endParaRPr kumimoji="0" lang="ko-KR" altLang="ko-K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54000" indent="-2032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254000" marR="0" lvl="0" indent="-2032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anose="05000000000000000000" pitchFamily="2" charset="2"/>
                        <a:buChar char="§"/>
                        <a:tabLst>
                          <a:tab pos="1028700" algn="l"/>
                        </a:tabLst>
                      </a:pPr>
                      <a:endParaRPr kumimoji="0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520"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28700" algn="l"/>
                        </a:tabLst>
                      </a:pPr>
                      <a:r>
                        <a:rPr kumimoji="1" lang="en-US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CTQ </a:t>
                      </a: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목표기술 </a:t>
                      </a:r>
                      <a:r>
                        <a:rPr kumimoji="1" lang="en-US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(</a:t>
                      </a: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기대효과</a:t>
                      </a:r>
                      <a:r>
                        <a:rPr kumimoji="1" lang="en-US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)</a:t>
                      </a:r>
                      <a:endParaRPr kumimoji="1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28700" algn="l"/>
                        </a:tabLst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프로젝트 범위 설정</a:t>
                      </a: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3453">
                <a:tc>
                  <a:txBody>
                    <a:bodyPr/>
                    <a:lstStyle>
                      <a:lvl1pPr marL="254000" indent="-2032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254000" marR="0" lvl="0" indent="-20320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anose="05000000000000000000" pitchFamily="2" charset="2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54000" indent="-2032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254000" marR="0" lvl="0" indent="-2032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anose="05000000000000000000" pitchFamily="2" charset="2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91458" marR="91458" marT="95257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374"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28700" algn="l"/>
                        </a:tabLst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단계별 추진일정</a:t>
                      </a: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28700" algn="l"/>
                        </a:tabLst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팀원 및 </a:t>
                      </a:r>
                      <a:r>
                        <a:rPr kumimoji="1" lang="ko-KR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역활</a:t>
                      </a:r>
                      <a:endParaRPr kumimoji="1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2579">
                <a:tc>
                  <a:txBody>
                    <a:bodyPr/>
                    <a:lstStyle>
                      <a:lvl1pPr marL="254000" indent="-2032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254000" marR="0" lvl="0" indent="-2032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anose="05000000000000000000" pitchFamily="2" charset="2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54000" indent="-2032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marL="2921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4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marL="5207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20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marL="835025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028700" algn="l"/>
                        </a:tabLst>
                        <a:defRPr kumimoji="1" sz="1800" kern="12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254000" marR="0" lvl="0" indent="-20320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anose="05000000000000000000" pitchFamily="2" charset="2"/>
                        <a:buNone/>
                        <a:tabLst>
                          <a:tab pos="1028700" algn="l"/>
                        </a:tabLst>
                      </a:pPr>
                      <a:endParaRPr kumimoji="0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91458" marR="91458"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53DB522A-2CDA-3EEE-EA49-207B8EB96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5229200"/>
            <a:ext cx="2203920" cy="128574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A9A1364E-AE5A-6590-2F91-7AD64E1A8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547" y="5229200"/>
            <a:ext cx="2300898" cy="137678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795DBA5D-98BA-5934-DE2C-049F215DAD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3284984"/>
            <a:ext cx="2946933" cy="150782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BB966455-0E5F-1C68-6A55-833BB6DCFA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1475741"/>
            <a:ext cx="2063067" cy="1376782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7D2017F-3DF3-A75E-D12F-EF90EF8427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9579" y="1485408"/>
            <a:ext cx="2063068" cy="137674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D70198D9-0F7F-04FC-425B-2DEC948CFF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3972" y="3293687"/>
            <a:ext cx="1555884" cy="149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5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2365756" y="5309173"/>
            <a:ext cx="3070340" cy="928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/>
                <a:cs typeface="Calibri"/>
              </a:rPr>
              <a:t>M-1. (Y)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/>
                <a:cs typeface="Calibri"/>
              </a:rPr>
              <a:t> 선정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/>
                <a:cs typeface="Calibri"/>
              </a:rPr>
              <a:t>M-2.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/>
                <a:cs typeface="Calibri"/>
              </a:rPr>
              <a:t>측정시스템 분석 및 공정안정화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/>
                <a:cs typeface="Calibri"/>
              </a:rPr>
              <a:t>M-3.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/>
                <a:cs typeface="Calibri"/>
              </a:rPr>
              <a:t>현 수준확인 및 목표설정</a:t>
            </a:r>
            <a:endParaRPr lang="en-US" altLang="ko-KR" sz="1477" b="1" spc="-138" dirty="0">
              <a:solidFill>
                <a:srgbClr val="1F497D"/>
              </a:solidFill>
              <a:latin typeface="맑은 고딕"/>
              <a:ea typeface="맑은 고딕"/>
              <a:cs typeface="Calibri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51750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 spc="-138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D</a:t>
            </a:r>
            <a:endParaRPr lang="ko-KR" altLang="en-US" sz="6646" spc="-138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직각 삼각형 28"/>
          <p:cNvSpPr/>
          <p:nvPr/>
        </p:nvSpPr>
        <p:spPr>
          <a:xfrm>
            <a:off x="1793266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07" name="자유형: 도형 106"/>
          <p:cNvSpPr/>
          <p:nvPr/>
        </p:nvSpPr>
        <p:spPr>
          <a:xfrm>
            <a:off x="804570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28" name="화살표: 오각형 27"/>
          <p:cNvSpPr/>
          <p:nvPr/>
        </p:nvSpPr>
        <p:spPr>
          <a:xfrm rot="5400000">
            <a:off x="948592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pic>
        <p:nvPicPr>
          <p:cNvPr id="1005593" name="그래픽 1005592" descr="컴퍼스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99987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" name="TextBox 50"/>
          <p:cNvSpPr txBox="1"/>
          <p:nvPr/>
        </p:nvSpPr>
        <p:spPr>
          <a:xfrm>
            <a:off x="850414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 spc="-138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맑은 고딕"/>
                <a:ea typeface="맑은 고딕" panose="020B0503020000020004" pitchFamily="50" charset="-127"/>
                <a:cs typeface="Calibri"/>
              </a:rPr>
              <a:t>Define</a:t>
            </a:r>
            <a:endParaRPr lang="en-US" altLang="ko-KR" sz="1662" b="1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488291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algn="ctr" defTabSz="844083">
              <a:defRPr/>
            </a:pPr>
            <a:r>
              <a:rPr lang="en-US" altLang="ko-KR" sz="6646" b="1" spc="-138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M</a:t>
            </a:r>
            <a:endParaRPr lang="ko-KR" altLang="en-US" sz="6646" b="1" spc="-138">
              <a:solidFill>
                <a:srgbClr val="1F497D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3" name="직각 삼각형 112"/>
          <p:cNvSpPr/>
          <p:nvPr/>
        </p:nvSpPr>
        <p:spPr>
          <a:xfrm>
            <a:off x="3429807" y="3153198"/>
            <a:ext cx="73212" cy="14863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4" name="자유형: 도형 113"/>
          <p:cNvSpPr/>
          <p:nvPr/>
        </p:nvSpPr>
        <p:spPr>
          <a:xfrm>
            <a:off x="2441111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5" name="화살표: 오각형 114"/>
          <p:cNvSpPr/>
          <p:nvPr/>
        </p:nvSpPr>
        <p:spPr>
          <a:xfrm rot="5400000">
            <a:off x="2585133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486956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 spc="-138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Meaasure</a:t>
            </a:r>
            <a:endParaRPr lang="en-US" altLang="ko-KR" sz="1477" b="1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pic>
        <p:nvPicPr>
          <p:cNvPr id="1005613" name="그래픽 1005612" descr="눈금자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740188" y="3249293"/>
            <a:ext cx="564923" cy="564923"/>
          </a:xfrm>
          <a:prstGeom prst="rect">
            <a:avLst/>
          </a:prstGeom>
        </p:spPr>
      </p:pic>
      <p:sp>
        <p:nvSpPr>
          <p:cNvPr id="119" name="TextBox 118"/>
          <p:cNvSpPr txBox="1"/>
          <p:nvPr/>
        </p:nvSpPr>
        <p:spPr>
          <a:xfrm>
            <a:off x="4124833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 algn="ctr" defTabSz="844083">
              <a:defRPr/>
            </a:pPr>
            <a:r>
              <a:rPr lang="en-US" altLang="ko-KR" sz="6646" b="1" spc="-138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A</a:t>
            </a:r>
            <a:endParaRPr lang="ko-KR" altLang="en-US" sz="6646" b="1" spc="-138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1" name="직각 삼각형 120"/>
          <p:cNvSpPr/>
          <p:nvPr/>
        </p:nvSpPr>
        <p:spPr>
          <a:xfrm>
            <a:off x="5066349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2" name="자유형: 도형 121"/>
          <p:cNvSpPr/>
          <p:nvPr/>
        </p:nvSpPr>
        <p:spPr>
          <a:xfrm>
            <a:off x="4077653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3" name="화살표: 오각형 122"/>
          <p:cNvSpPr/>
          <p:nvPr/>
        </p:nvSpPr>
        <p:spPr>
          <a:xfrm rot="5400000">
            <a:off x="4221675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 spc="-138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123497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 spc="-138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Analyze</a:t>
            </a:r>
          </a:p>
        </p:txBody>
      </p:sp>
      <p:pic>
        <p:nvPicPr>
          <p:cNvPr id="1005568" name="그래픽 1005567" descr="리서치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376730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05619" name="그룹 1005618"/>
          <p:cNvGrpSpPr/>
          <p:nvPr/>
        </p:nvGrpSpPr>
        <p:grpSpPr>
          <a:xfrm>
            <a:off x="5714194" y="2176913"/>
            <a:ext cx="1163077" cy="2842157"/>
            <a:chOff x="6190377" y="1319403"/>
            <a:chExt cx="1260000" cy="3079003"/>
          </a:xfrm>
        </p:grpSpPr>
        <p:grpSp>
          <p:nvGrpSpPr>
            <p:cNvPr id="126" name="그룹 125"/>
            <p:cNvGrpSpPr/>
            <p:nvPr/>
          </p:nvGrpSpPr>
          <p:grpSpPr>
            <a:xfrm>
              <a:off x="6190377" y="1319403"/>
              <a:ext cx="1260000" cy="3079003"/>
              <a:chOff x="871617" y="1319403"/>
              <a:chExt cx="1260000" cy="3079003"/>
            </a:xfrm>
          </p:grpSpPr>
          <p:sp>
            <p:nvSpPr>
              <p:cNvPr id="127" name="TextBox 126"/>
              <p:cNvSpPr txBox="1"/>
              <p:nvPr/>
            </p:nvSpPr>
            <p:spPr>
              <a:xfrm>
                <a:off x="922729" y="1319403"/>
                <a:ext cx="1160670" cy="12410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Autofit/>
              </a:bodyPr>
              <a:lstStyle/>
              <a:p>
                <a:pPr algn="ctr" defTabSz="844083">
                  <a:defRPr/>
                </a:pPr>
                <a:r>
                  <a:rPr lang="en-US" altLang="ko-KR" sz="6646" b="1" spc="-138">
                    <a:solidFill>
                      <a:prstClr val="white">
                        <a:lumMod val="75000"/>
                      </a:prstClr>
                    </a:solidFill>
                    <a:latin typeface="맑은 고딕"/>
                    <a:ea typeface="맑은 고딕" panose="020B0503020000020004" pitchFamily="50" charset="-127"/>
                    <a:cs typeface="Calibri"/>
                  </a:rPr>
                  <a:t>I</a:t>
                </a:r>
                <a:endParaRPr lang="ko-KR" altLang="en-US" sz="6646" b="1" spc="-138">
                  <a:solidFill>
                    <a:prstClr val="white">
                      <a:lumMod val="75000"/>
                    </a:prstClr>
                  </a:solidFill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grpSp>
            <p:nvGrpSpPr>
              <p:cNvPr id="128" name="그룹 127"/>
              <p:cNvGrpSpPr/>
              <p:nvPr/>
            </p:nvGrpSpPr>
            <p:grpSpPr>
              <a:xfrm>
                <a:off x="871617" y="2377045"/>
                <a:ext cx="1260000" cy="2021361"/>
                <a:chOff x="-324953" y="2615783"/>
                <a:chExt cx="1260000" cy="2021361"/>
              </a:xfrm>
            </p:grpSpPr>
            <p:sp>
              <p:nvSpPr>
                <p:cNvPr id="129" name="직각 삼각형 128"/>
                <p:cNvSpPr/>
                <p:nvPr/>
              </p:nvSpPr>
              <p:spPr>
                <a:xfrm>
                  <a:off x="746134" y="2615783"/>
                  <a:ext cx="79313" cy="161016"/>
                </a:xfrm>
                <a:prstGeom prst="rtTriangl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square" lIns="84406" tIns="42203" rIns="84406" bIns="42203" anchor="ctr" anchorCtr="0">
                  <a:prstTxWarp prst="textNoShape">
                    <a:avLst/>
                  </a:prstTxWarp>
                  <a:noAutofit/>
                </a:bodyPr>
                <a:lstStyle/>
                <a:p>
                  <a:pPr algn="ctr" defTabSz="844083">
                    <a:defRPr/>
                  </a:pPr>
                  <a:endParaRPr lang="ko-KR" altLang="en-US" sz="1662" spc="-138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0" name="자유형: 도형 129"/>
                <p:cNvSpPr/>
                <p:nvPr/>
              </p:nvSpPr>
              <p:spPr>
                <a:xfrm>
                  <a:off x="-324953" y="2746969"/>
                  <a:ext cx="1260000" cy="1890175"/>
                </a:xfrm>
                <a:custGeom>
                  <a:avLst/>
                  <a:gdLst>
                    <a:gd name="connsiteX0" fmla="*/ 200680 w 1260000"/>
                    <a:gd name="connsiteY0" fmla="*/ 0 h 1890175"/>
                    <a:gd name="connsiteX1" fmla="*/ 1059320 w 1260000"/>
                    <a:gd name="connsiteY1" fmla="*/ 0 h 1890175"/>
                    <a:gd name="connsiteX2" fmla="*/ 1260000 w 1260000"/>
                    <a:gd name="connsiteY2" fmla="*/ 200680 h 1890175"/>
                    <a:gd name="connsiteX3" fmla="*/ 1260000 w 1260000"/>
                    <a:gd name="connsiteY3" fmla="*/ 1890175 h 1890175"/>
                    <a:gd name="connsiteX4" fmla="*/ 630000 w 1260000"/>
                    <a:gd name="connsiteY4" fmla="*/ 1580903 h 1890175"/>
                    <a:gd name="connsiteX5" fmla="*/ 0 w 1260000"/>
                    <a:gd name="connsiteY5" fmla="*/ 1890175 h 1890175"/>
                    <a:gd name="connsiteX6" fmla="*/ 0 w 1260000"/>
                    <a:gd name="connsiteY6" fmla="*/ 200680 h 1890175"/>
                    <a:gd name="connsiteX7" fmla="*/ 200680 w 1260000"/>
                    <a:gd name="connsiteY7" fmla="*/ 0 h 18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000" h="1890175">
                      <a:moveTo>
                        <a:pt x="200680" y="0"/>
                      </a:moveTo>
                      <a:lnTo>
                        <a:pt x="1059320" y="0"/>
                      </a:lnTo>
                      <a:cubicBezTo>
                        <a:pt x="1170153" y="0"/>
                        <a:pt x="1260000" y="89847"/>
                        <a:pt x="1260000" y="200680"/>
                      </a:cubicBezTo>
                      <a:lnTo>
                        <a:pt x="1260000" y="1890175"/>
                      </a:lnTo>
                      <a:lnTo>
                        <a:pt x="630000" y="1580903"/>
                      </a:lnTo>
                      <a:lnTo>
                        <a:pt x="0" y="1890175"/>
                      </a:lnTo>
                      <a:lnTo>
                        <a:pt x="0" y="200680"/>
                      </a:lnTo>
                      <a:cubicBezTo>
                        <a:pt x="0" y="89847"/>
                        <a:pt x="89847" y="0"/>
                        <a:pt x="20068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 spc="-138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1" name="화살표: 오각형 130"/>
                <p:cNvSpPr/>
                <p:nvPr/>
              </p:nvSpPr>
              <p:spPr>
                <a:xfrm rot="5400000">
                  <a:off x="-168929" y="2637581"/>
                  <a:ext cx="940024" cy="900000"/>
                </a:xfrm>
                <a:prstGeom prst="homePlate">
                  <a:avLst>
                    <a:gd name="adj" fmla="val 2427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 spc="-138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3" name="TextBox 132"/>
                <p:cNvSpPr txBox="1"/>
                <p:nvPr/>
              </p:nvSpPr>
              <p:spPr>
                <a:xfrm>
                  <a:off x="-275288" y="3722968"/>
                  <a:ext cx="1160670" cy="42661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ctr" defTabSz="844083">
                    <a:defRPr/>
                  </a:pPr>
                  <a:r>
                    <a:rPr lang="en-US" altLang="ko-KR" sz="1662" b="1" spc="-138">
                      <a:solidFill>
                        <a:prstClr val="white"/>
                      </a:solidFill>
                      <a:latin typeface="맑은 고딕"/>
                      <a:ea typeface="맑은 고딕" panose="020B0503020000020004" pitchFamily="50" charset="-127"/>
                      <a:cs typeface="Calibri"/>
                    </a:rPr>
                    <a:t>Improve</a:t>
                  </a:r>
                </a:p>
              </p:txBody>
            </p:sp>
          </p:grpSp>
        </p:grpSp>
        <p:pic>
          <p:nvPicPr>
            <p:cNvPr id="1005599" name="그래픽 1005598" descr="전구 및 기어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6514377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1005617" name="직선 연결선 1005616"/>
          <p:cNvCxnSpPr/>
          <p:nvPr/>
        </p:nvCxnSpPr>
        <p:spPr>
          <a:xfrm>
            <a:off x="2428928" y="5204011"/>
            <a:ext cx="771586" cy="0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5618" name="그룹 1005617"/>
          <p:cNvGrpSpPr/>
          <p:nvPr/>
        </p:nvGrpSpPr>
        <p:grpSpPr>
          <a:xfrm>
            <a:off x="7350735" y="2176913"/>
            <a:ext cx="1163077" cy="2842157"/>
            <a:chOff x="7963296" y="1319403"/>
            <a:chExt cx="1260000" cy="3079003"/>
          </a:xfrm>
        </p:grpSpPr>
        <p:grpSp>
          <p:nvGrpSpPr>
            <p:cNvPr id="134" name="그룹 133"/>
            <p:cNvGrpSpPr/>
            <p:nvPr/>
          </p:nvGrpSpPr>
          <p:grpSpPr>
            <a:xfrm>
              <a:off x="7963296" y="1319403"/>
              <a:ext cx="1260000" cy="3079003"/>
              <a:chOff x="871617" y="1319403"/>
              <a:chExt cx="1260000" cy="3079003"/>
            </a:xfrm>
          </p:grpSpPr>
          <p:sp>
            <p:nvSpPr>
              <p:cNvPr id="135" name="TextBox 134"/>
              <p:cNvSpPr txBox="1"/>
              <p:nvPr/>
            </p:nvSpPr>
            <p:spPr>
              <a:xfrm>
                <a:off x="922729" y="1319403"/>
                <a:ext cx="1160670" cy="12410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Autofit/>
              </a:bodyPr>
              <a:lstStyle/>
              <a:p>
                <a:pPr algn="ctr" defTabSz="844083">
                  <a:defRPr/>
                </a:pPr>
                <a:r>
                  <a:rPr lang="en-US" altLang="ko-KR" sz="6646" b="1" spc="-138">
                    <a:solidFill>
                      <a:prstClr val="white">
                        <a:lumMod val="75000"/>
                      </a:prstClr>
                    </a:solidFill>
                    <a:latin typeface="맑은 고딕"/>
                    <a:ea typeface="맑은 고딕" panose="020B0503020000020004" pitchFamily="50" charset="-127"/>
                    <a:cs typeface="Calibri"/>
                  </a:rPr>
                  <a:t>C</a:t>
                </a:r>
                <a:endParaRPr lang="ko-KR" altLang="en-US" sz="6646" b="1" spc="-138">
                  <a:solidFill>
                    <a:prstClr val="white">
                      <a:lumMod val="75000"/>
                    </a:prstClr>
                  </a:solidFill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grpSp>
            <p:nvGrpSpPr>
              <p:cNvPr id="136" name="그룹 135"/>
              <p:cNvGrpSpPr/>
              <p:nvPr/>
            </p:nvGrpSpPr>
            <p:grpSpPr>
              <a:xfrm>
                <a:off x="871617" y="2377045"/>
                <a:ext cx="1260000" cy="2021361"/>
                <a:chOff x="-324953" y="2615783"/>
                <a:chExt cx="1260000" cy="2021361"/>
              </a:xfrm>
            </p:grpSpPr>
            <p:sp>
              <p:nvSpPr>
                <p:cNvPr id="137" name="직각 삼각형 136"/>
                <p:cNvSpPr/>
                <p:nvPr/>
              </p:nvSpPr>
              <p:spPr>
                <a:xfrm>
                  <a:off x="746134" y="2615783"/>
                  <a:ext cx="79313" cy="161016"/>
                </a:xfrm>
                <a:prstGeom prst="rtTriangl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square" lIns="84406" tIns="42203" rIns="84406" bIns="42203" anchor="ctr" anchorCtr="0">
                  <a:prstTxWarp prst="textNoShape">
                    <a:avLst/>
                  </a:prstTxWarp>
                  <a:noAutofit/>
                </a:bodyPr>
                <a:lstStyle/>
                <a:p>
                  <a:pPr algn="ctr" defTabSz="844083">
                    <a:defRPr/>
                  </a:pPr>
                  <a:endParaRPr lang="ko-KR" altLang="en-US" sz="1662" spc="-138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8" name="자유형: 도형 137"/>
                <p:cNvSpPr/>
                <p:nvPr/>
              </p:nvSpPr>
              <p:spPr>
                <a:xfrm>
                  <a:off x="-324953" y="2746969"/>
                  <a:ext cx="1260000" cy="1890175"/>
                </a:xfrm>
                <a:custGeom>
                  <a:avLst/>
                  <a:gdLst>
                    <a:gd name="connsiteX0" fmla="*/ 200680 w 1260000"/>
                    <a:gd name="connsiteY0" fmla="*/ 0 h 1890175"/>
                    <a:gd name="connsiteX1" fmla="*/ 1059320 w 1260000"/>
                    <a:gd name="connsiteY1" fmla="*/ 0 h 1890175"/>
                    <a:gd name="connsiteX2" fmla="*/ 1260000 w 1260000"/>
                    <a:gd name="connsiteY2" fmla="*/ 200680 h 1890175"/>
                    <a:gd name="connsiteX3" fmla="*/ 1260000 w 1260000"/>
                    <a:gd name="connsiteY3" fmla="*/ 1890175 h 1890175"/>
                    <a:gd name="connsiteX4" fmla="*/ 630000 w 1260000"/>
                    <a:gd name="connsiteY4" fmla="*/ 1580903 h 1890175"/>
                    <a:gd name="connsiteX5" fmla="*/ 0 w 1260000"/>
                    <a:gd name="connsiteY5" fmla="*/ 1890175 h 1890175"/>
                    <a:gd name="connsiteX6" fmla="*/ 0 w 1260000"/>
                    <a:gd name="connsiteY6" fmla="*/ 200680 h 1890175"/>
                    <a:gd name="connsiteX7" fmla="*/ 200680 w 1260000"/>
                    <a:gd name="connsiteY7" fmla="*/ 0 h 18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000" h="1890175">
                      <a:moveTo>
                        <a:pt x="200680" y="0"/>
                      </a:moveTo>
                      <a:lnTo>
                        <a:pt x="1059320" y="0"/>
                      </a:lnTo>
                      <a:cubicBezTo>
                        <a:pt x="1170153" y="0"/>
                        <a:pt x="1260000" y="89847"/>
                        <a:pt x="1260000" y="200680"/>
                      </a:cubicBezTo>
                      <a:lnTo>
                        <a:pt x="1260000" y="1890175"/>
                      </a:lnTo>
                      <a:lnTo>
                        <a:pt x="630000" y="1580903"/>
                      </a:lnTo>
                      <a:lnTo>
                        <a:pt x="0" y="1890175"/>
                      </a:lnTo>
                      <a:lnTo>
                        <a:pt x="0" y="200680"/>
                      </a:lnTo>
                      <a:cubicBezTo>
                        <a:pt x="0" y="89847"/>
                        <a:pt x="89847" y="0"/>
                        <a:pt x="20068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 spc="-138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9" name="화살표: 오각형 138"/>
                <p:cNvSpPr/>
                <p:nvPr/>
              </p:nvSpPr>
              <p:spPr>
                <a:xfrm rot="5400000">
                  <a:off x="-168929" y="2637581"/>
                  <a:ext cx="940024" cy="900000"/>
                </a:xfrm>
                <a:prstGeom prst="homePlate">
                  <a:avLst>
                    <a:gd name="adj" fmla="val 2427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 spc="-138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41" name="TextBox 140"/>
                <p:cNvSpPr txBox="1"/>
                <p:nvPr/>
              </p:nvSpPr>
              <p:spPr>
                <a:xfrm>
                  <a:off x="-275288" y="3722968"/>
                  <a:ext cx="1160670" cy="42661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ctr" defTabSz="844083">
                    <a:defRPr/>
                  </a:pPr>
                  <a:r>
                    <a:rPr lang="en-US" altLang="ko-KR" sz="1662" b="1" spc="-138">
                      <a:solidFill>
                        <a:prstClr val="white"/>
                      </a:solidFill>
                      <a:latin typeface="맑은 고딕"/>
                      <a:ea typeface="맑은 고딕" panose="020B0503020000020004" pitchFamily="50" charset="-127"/>
                      <a:cs typeface="Calibri"/>
                    </a:rPr>
                    <a:t>Control</a:t>
                  </a:r>
                </a:p>
              </p:txBody>
            </p:sp>
          </p:grpSp>
        </p:grpSp>
        <p:pic>
          <p:nvPicPr>
            <p:cNvPr id="62" name="그래픽 61" descr="머리와 톱니바퀴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8287296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AutoShape 92">
            <a:extLst>
              <a:ext uri="{FF2B5EF4-FFF2-40B4-BE49-F238E27FC236}">
                <a16:creationId xmlns:a16="http://schemas.microsoft.com/office/drawing/2014/main" id="{E846E9BA-2150-1075-3BE0-D3B447AE9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3" y="692696"/>
            <a:ext cx="2448272" cy="599342"/>
          </a:xfrm>
          <a:prstGeom prst="roundRect">
            <a:avLst>
              <a:gd name="adj" fmla="val 16667"/>
            </a:avLst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3" name="Oval 93">
            <a:extLst>
              <a:ext uri="{FF2B5EF4-FFF2-40B4-BE49-F238E27FC236}">
                <a16:creationId xmlns:a16="http://schemas.microsoft.com/office/drawing/2014/main" id="{E219C758-82B5-22DB-DB51-8C1E32DC3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5" y="573999"/>
            <a:ext cx="779585" cy="797169"/>
          </a:xfrm>
          <a:prstGeom prst="ellipse">
            <a:avLst/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Oval 94">
            <a:extLst>
              <a:ext uri="{FF2B5EF4-FFF2-40B4-BE49-F238E27FC236}">
                <a16:creationId xmlns:a16="http://schemas.microsoft.com/office/drawing/2014/main" id="{9951AC9A-88A9-0C6E-F947-F77270BBB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69" y="653130"/>
            <a:ext cx="606669" cy="61985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2CBE2BB9-158D-499C-E80C-E1A00EDB9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547" y="770360"/>
            <a:ext cx="451509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algn="ctr" eaLnBrk="1" fontAlgn="ctr" latinLnBrk="1" hangingPunct="1"/>
            <a:r>
              <a:rPr lang="en-US" altLang="ko-KR" sz="2215" b="1" dirty="0">
                <a:latin typeface="맑은 고딕" panose="020B0503020000020004" pitchFamily="34" charset="-127"/>
                <a:ea typeface="맑은 고딕" panose="020B0503020000020004" pitchFamily="34" charset="-127"/>
              </a:rPr>
              <a:t>Ⅱ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DE85E4BA-6AAB-A993-7674-CF96AACF1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6630" y="779153"/>
            <a:ext cx="1322132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fontAlgn="ctr" latinLnBrk="1" hangingPunct="1"/>
            <a:r>
              <a:rPr lang="en-US" altLang="ko-KR" sz="2215" b="1" dirty="0">
                <a:solidFill>
                  <a:schemeClr val="bg1"/>
                </a:solidFill>
                <a:latin typeface="맑은 고딕" panose="020B0503020000020004" pitchFamily="34" charset="-127"/>
                <a:ea typeface="맑은 고딕" panose="020B0503020000020004" pitchFamily="34" charset="-127"/>
              </a:rPr>
              <a:t>Measure</a:t>
            </a:r>
            <a:endParaRPr lang="ko-KR" altLang="en-US" sz="2215" b="1" dirty="0">
              <a:solidFill>
                <a:schemeClr val="bg1"/>
              </a:solidFill>
              <a:latin typeface="맑은 고딕" panose="020B0503020000020004" pitchFamily="34" charset="-127"/>
              <a:ea typeface="맑은 고딕" panose="020B0503020000020004" pitchFamily="34" charset="-127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64D1C4DA-9CF4-25E3-2BFC-0F57EA22A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6" y="1594677"/>
            <a:ext cx="7532687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CTQ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 대한 보다 정밀한 측정지표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Y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도출하고 목표를 설정한다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</a:t>
            </a:r>
            <a:r>
              <a:rPr lang="en-US" altLang="ko-KR" b="1" dirty="0"/>
              <a:t>Y</a:t>
            </a:r>
            <a:r>
              <a:rPr lang="ko-KR" altLang="en-US" b="1" dirty="0"/>
              <a:t>의 도출 및 운영정의</a:t>
            </a:r>
          </a:p>
        </p:txBody>
      </p:sp>
      <p:sp>
        <p:nvSpPr>
          <p:cNvPr id="16" name="오각형 15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오각형 16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M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8" name="오각형 17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0" name="오각형 19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1" name="오각형 20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Group 551">
                <a:extLst>
                  <a:ext uri="{FF2B5EF4-FFF2-40B4-BE49-F238E27FC236}">
                    <a16:creationId xmlns:a16="http://schemas.microsoft.com/office/drawing/2014/main" id="{1E9AAF9F-AACC-1822-29D6-5200B14D955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8762525"/>
                  </p:ext>
                </p:extLst>
              </p:nvPr>
            </p:nvGraphicFramePr>
            <p:xfrm>
              <a:off x="539552" y="1198333"/>
              <a:ext cx="8208912" cy="1704566"/>
            </p:xfrm>
            <a:graphic>
              <a:graphicData uri="http://schemas.openxmlformats.org/drawingml/2006/table">
                <a:tbl>
                  <a:tblPr/>
                  <a:tblGrid>
                    <a:gridCol w="936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64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920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361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840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6840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52561">
                    <a:tc rowSpan="2"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Y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굴림" panose="020B0600000101010101" pitchFamily="50" charset="-127"/>
                            </a:rPr>
                            <a:t>’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s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gridSpan="2"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Y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굴림" panose="020B0600000101010101" pitchFamily="50" charset="-127"/>
                            </a:rPr>
                            <a:t>’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s </a:t>
                          </a: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정보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rowSpan="2"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목표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(Target)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gridSpan="2"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규 격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20461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운영 정의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단위</a:t>
                          </a:r>
                        </a:p>
                      </a:txBody>
                      <a:tcPr marL="0" marR="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LSL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USL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5565"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체공시간</a:t>
                          </a:r>
                          <a:endParaRPr kumimoji="1" lang="ko-KR" altLang="ko-KR" sz="1400" b="1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0" marR="0" marT="45732" marB="45732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DDDDDD">
                            <a:alpha val="5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l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지상 </a:t>
                          </a:r>
                          <a:r>
                            <a:rPr kumimoji="1" lang="en-US" altLang="ko-KR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2.5m</a:t>
                          </a:r>
                          <a:r>
                            <a:rPr kumimoji="1" lang="ko-KR" altLang="en-US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의 높이에서 자유낙하 하는 종이헬기의 체공시간을 지면에 떨어질 때 까지 </a:t>
                          </a:r>
                          <a:r>
                            <a:rPr kumimoji="1" lang="en-US" altLang="ko-KR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1/100</a:t>
                          </a:r>
                          <a:r>
                            <a:rPr kumimoji="1" lang="ko-KR" altLang="en-US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초 단위로 측정한다</a:t>
                          </a:r>
                          <a:r>
                            <a:rPr kumimoji="1" lang="en-US" altLang="ko-KR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. </a:t>
                          </a:r>
                          <a:endParaRPr kumimoji="1" lang="ko-KR" altLang="ko-KR" sz="1400" b="1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1/100</a:t>
                          </a:r>
                          <a:r>
                            <a:rPr kumimoji="1" lang="ko-KR" altLang="en-US" sz="14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초</a:t>
                          </a:r>
                          <a:endParaRPr kumimoji="1" lang="ko-KR" altLang="ko-KR" sz="1400" b="0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0" marR="0"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 xmlns:m="http://schemas.openxmlformats.org/officeDocument/2006/math">
                              <m:r>
                                <a:rPr kumimoji="1" lang="en-US" altLang="ko-KR" sz="14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2±0.2</m:t>
                              </m:r>
                            </m:oMath>
                          </a14:m>
                          <a:r>
                            <a:rPr kumimoji="1" lang="ko-KR" altLang="en-US" sz="14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초</a:t>
                          </a:r>
                          <a:endParaRPr kumimoji="1" lang="ko-KR" altLang="ko-KR" sz="1400" b="0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1.8</a:t>
                          </a:r>
                          <a:endParaRPr kumimoji="1" lang="ko-KR" altLang="ko-KR" sz="1400" b="0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2.2</a:t>
                          </a:r>
                          <a:endParaRPr kumimoji="1" lang="ko-KR" altLang="ko-KR" sz="1400" b="0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Group 551">
                <a:extLst>
                  <a:ext uri="{FF2B5EF4-FFF2-40B4-BE49-F238E27FC236}">
                    <a16:creationId xmlns:a16="http://schemas.microsoft.com/office/drawing/2014/main" id="{1E9AAF9F-AACC-1822-29D6-5200B14D955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8762525"/>
                  </p:ext>
                </p:extLst>
              </p:nvPr>
            </p:nvGraphicFramePr>
            <p:xfrm>
              <a:off x="539552" y="1198333"/>
              <a:ext cx="8208912" cy="1704566"/>
            </p:xfrm>
            <a:graphic>
              <a:graphicData uri="http://schemas.openxmlformats.org/drawingml/2006/table">
                <a:tbl>
                  <a:tblPr/>
                  <a:tblGrid>
                    <a:gridCol w="9361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64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920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361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840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6840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52561">
                    <a:tc rowSpan="2"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Y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굴림" panose="020B0600000101010101" pitchFamily="50" charset="-127"/>
                            </a:rPr>
                            <a:t>’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s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gridSpan="2"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Y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Times New Roman" panose="02020603050405020304" pitchFamily="18" charset="0"/>
                              <a:ea typeface="굴림" panose="020B0600000101010101" pitchFamily="50" charset="-127"/>
                            </a:rPr>
                            <a:t>’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s </a:t>
                          </a: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정보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rowSpan="2"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목표</a:t>
                          </a: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(Target)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gridSpan="2"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규 격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20461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운영 정의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단위</a:t>
                          </a:r>
                        </a:p>
                      </a:txBody>
                      <a:tcPr marL="0" marR="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LSL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USL</a:t>
                          </a:r>
                        </a:p>
                      </a:txBody>
                      <a:tcPr marL="90000" marR="90000" marT="46813" marB="46813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31544"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체공시간</a:t>
                          </a:r>
                          <a:endParaRPr kumimoji="1" lang="ko-KR" altLang="ko-KR" sz="1400" b="1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0" marR="0" marT="45732" marB="45732" anchor="ctr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DDDDDD">
                            <a:alpha val="50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l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지상 </a:t>
                          </a:r>
                          <a:r>
                            <a:rPr kumimoji="1" lang="en-US" altLang="ko-KR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2.5m</a:t>
                          </a:r>
                          <a:r>
                            <a:rPr kumimoji="1" lang="ko-KR" altLang="en-US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의 높이에서 자유낙하 하는 종이헬기의 체공시간을 지면에 떨어질 때 까지 </a:t>
                          </a:r>
                          <a:r>
                            <a:rPr kumimoji="1" lang="en-US" altLang="ko-KR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1/100</a:t>
                          </a:r>
                          <a:r>
                            <a:rPr kumimoji="1" lang="ko-KR" altLang="en-US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초 단위로 측정한다</a:t>
                          </a:r>
                          <a:r>
                            <a:rPr kumimoji="1" lang="en-US" altLang="ko-KR" sz="1400" b="1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. </a:t>
                          </a:r>
                          <a:endParaRPr kumimoji="1" lang="ko-KR" altLang="ko-KR" sz="1400" b="1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1/100</a:t>
                          </a:r>
                          <a:r>
                            <a:rPr kumimoji="1" lang="ko-KR" altLang="en-US" sz="14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초</a:t>
                          </a:r>
                          <a:endParaRPr kumimoji="1" lang="ko-KR" altLang="ko-KR" sz="1400" b="0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0" marR="0"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2"/>
                          <a:stretch>
                            <a:fillRect l="-634641" t="-133058" r="-148366" b="-8264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1.8</a:t>
                          </a:r>
                          <a:endParaRPr kumimoji="1" lang="ko-KR" altLang="ko-KR" sz="1400" b="0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spcBef>
                              <a:spcPct val="20000"/>
                            </a:spcBef>
                            <a:defRPr kumimoji="1" sz="2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algn="l" defTabSz="914400" rtl="0" eaLnBrk="1" latinLnBrk="1" hangingPunct="1">
                            <a:spcBef>
                              <a:spcPct val="20000"/>
                            </a:spcBef>
                            <a:defRPr kumimoji="1" sz="24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algn="l" defTabSz="914400" rtl="0" eaLnBrk="1" latinLnBrk="1" hangingPunct="1">
                            <a:spcBef>
                              <a:spcPct val="20000"/>
                            </a:spcBef>
                            <a:defRPr kumimoji="1" sz="20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algn="l" defTabSz="914400" rtl="0" eaLnBrk="1" latinLnBrk="1" hangingPunct="1">
                            <a:spcBef>
                              <a:spcPct val="20000"/>
                            </a:spcBef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algn="l" defTabSz="914400" rtl="0" eaLnBrk="1" fontAlgn="base" latinLnBrk="1" hangingPunct="1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 sz="1800" kern="12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0" i="1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2.2</a:t>
                          </a:r>
                          <a:endParaRPr kumimoji="1" lang="ko-KR" altLang="ko-KR" sz="1400" b="0" i="1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T="45732" marB="45732" horzOverflow="overflow">
                        <a:lnL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FF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3" name="TextBox 42">
            <a:extLst>
              <a:ext uri="{FF2B5EF4-FFF2-40B4-BE49-F238E27FC236}">
                <a16:creationId xmlns:a16="http://schemas.microsoft.com/office/drawing/2014/main" id="{6204C4CB-B535-49F6-9A19-DE67B74A54B3}"/>
              </a:ext>
            </a:extLst>
          </p:cNvPr>
          <p:cNvSpPr txBox="1"/>
          <p:nvPr/>
        </p:nvSpPr>
        <p:spPr>
          <a:xfrm>
            <a:off x="6732240" y="4221088"/>
            <a:ext cx="176046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규격</a:t>
            </a:r>
            <a:r>
              <a:rPr lang="en-US" altLang="ko-KR" sz="11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2 ± 0.2</a:t>
            </a:r>
            <a:r>
              <a:rPr lang="ko-KR" altLang="en-US" sz="1100" b="0" i="0" u="none" strike="noStrike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초 </a:t>
            </a:r>
            <a:endParaRPr lang="ko-KR" alt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B93FAB3-7234-D0AF-BFE3-2FE610DE4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4644" y="747858"/>
            <a:ext cx="174125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kumimoji="1" lang="en-US" altLang="ko-KR" sz="1600" b="1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Y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운영정의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2" name="Group 450">
            <a:extLst>
              <a:ext uri="{FF2B5EF4-FFF2-40B4-BE49-F238E27FC236}">
                <a16:creationId xmlns:a16="http://schemas.microsoft.com/office/drawing/2014/main" id="{2D9CB356-6F85-3893-933E-D62F2AFD7F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661354"/>
              </p:ext>
            </p:extLst>
          </p:nvPr>
        </p:nvGraphicFramePr>
        <p:xfrm>
          <a:off x="586689" y="3614184"/>
          <a:ext cx="5953372" cy="2091436"/>
        </p:xfrm>
        <a:graphic>
          <a:graphicData uri="http://schemas.openxmlformats.org/drawingml/2006/table">
            <a:tbl>
              <a:tblPr/>
              <a:tblGrid>
                <a:gridCol w="23175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66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8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0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088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1" lang="ko-KR" altLang="en-US" sz="1400" b="1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측정방법</a:t>
                      </a:r>
                      <a:endParaRPr kumimoji="1" lang="en-US" altLang="ko-KR" sz="1400" b="1" i="0" u="none" strike="noStrike" cap="none" spc="-15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2000" marR="72000" marT="72000" marB="72000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1" lang="ko-KR" altLang="en-US" sz="1400" b="1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수집담당자</a:t>
                      </a:r>
                      <a:endParaRPr kumimoji="1" lang="en-US" altLang="ko-KR" sz="1400" b="1" i="0" u="none" strike="noStrike" cap="none" spc="-15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2000" marR="72000" marT="72000" marB="72000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1" lang="ko-KR" altLang="en-US" sz="1400" b="1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수집기간</a:t>
                      </a:r>
                      <a:endParaRPr kumimoji="1" lang="en-US" altLang="ko-KR" sz="1400" b="1" i="0" u="none" strike="noStrike" cap="none" spc="-15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2000" marR="72000" marT="72000" marB="72000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1" lang="ko-KR" altLang="en-US" sz="1400" b="1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수집목적</a:t>
                      </a:r>
                    </a:p>
                  </a:txBody>
                  <a:tcPr marL="72000" marR="72000" marT="72000" marB="72000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055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285750" marR="0" lvl="0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1638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1" lang="ko-KR" altLang="en-US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정의  </a:t>
                      </a:r>
                      <a:r>
                        <a:rPr kumimoji="1" lang="en-US" altLang="ko-KR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: </a:t>
                      </a:r>
                      <a:r>
                        <a:rPr kumimoji="1" lang="ko-KR" altLang="en-US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정해진 고도에서 투하자와 </a:t>
                      </a:r>
                      <a:r>
                        <a:rPr kumimoji="1" lang="ko-KR" altLang="en-US" sz="1400" b="0" i="0" u="none" strike="noStrike" cap="none" spc="-150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측정가가</a:t>
                      </a:r>
                      <a:r>
                        <a:rPr kumimoji="1" lang="ko-KR" altLang="en-US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구호에 맞추어 헬기를 날리고 측정자는 동시에 초시계를 이용하여 </a:t>
                      </a:r>
                      <a:r>
                        <a:rPr kumimoji="1" lang="en-US" altLang="ko-KR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0.01</a:t>
                      </a:r>
                      <a:r>
                        <a:rPr kumimoji="1" lang="ko-KR" altLang="en-US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초의 단위로</a:t>
                      </a:r>
                      <a:r>
                        <a:rPr kumimoji="1" lang="en-US" altLang="ko-KR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헬기가 바닥에 떨어지는 </a:t>
                      </a:r>
                      <a:r>
                        <a:rPr kumimoji="1" lang="ko-KR" altLang="en-US" sz="1400" b="0" i="0" u="none" strike="noStrike" cap="none" spc="-150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순간까지를</a:t>
                      </a:r>
                      <a:r>
                        <a:rPr kumimoji="1" lang="ko-KR" altLang="en-US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측정한다</a:t>
                      </a:r>
                      <a:r>
                        <a:rPr kumimoji="1" lang="en-US" altLang="ko-KR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</a:p>
                  </a:txBody>
                  <a:tcPr marL="72000" marR="72000" marT="72000" marB="72000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1638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1" lang="ko-KR" altLang="en-US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홍길동</a:t>
                      </a:r>
                      <a:endParaRPr kumimoji="1" lang="en-US" altLang="ko-KR" sz="1400" b="0" i="0" u="none" strike="noStrike" cap="none" spc="-150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1638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1" lang="ko-KR" altLang="en-US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이순신</a:t>
                      </a:r>
                    </a:p>
                  </a:txBody>
                  <a:tcPr marL="72000" marR="72000" marT="72000" marB="72000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1638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ko-KR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~ 9/17</a:t>
                      </a:r>
                    </a:p>
                  </a:txBody>
                  <a:tcPr marL="72000" marR="72000" marT="72000" marB="72000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1638"/>
                        </a:spcBef>
                        <a:spcAft>
                          <a:spcPct val="0"/>
                        </a:spcAft>
                        <a:buClrTx/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1" lang="ko-KR" altLang="en-US" sz="1400" b="0" i="0" u="none" strike="noStrike" cap="none" spc="-15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현 수준 파악 및 목표설정</a:t>
                      </a:r>
                    </a:p>
                  </a:txBody>
                  <a:tcPr marL="72000" marR="72000" marT="72000" marB="72000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B14EB3AA-DCAD-8B5C-13DE-15BA29A6A611}"/>
              </a:ext>
            </a:extLst>
          </p:cNvPr>
          <p:cNvSpPr/>
          <p:nvPr/>
        </p:nvSpPr>
        <p:spPr>
          <a:xfrm>
            <a:off x="539552" y="3239259"/>
            <a:ext cx="32422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[</a:t>
            </a:r>
            <a:r>
              <a:rPr lang="ko-KR" altLang="en-US" sz="16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데이터 수집 계획</a:t>
            </a:r>
            <a:r>
              <a:rPr lang="en-US" altLang="ko-KR" sz="16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]</a:t>
            </a:r>
            <a:endParaRPr lang="ko-KR" altLang="en-US" sz="1600" b="1" spc="-150" dirty="0">
              <a:solidFill>
                <a:srgbClr val="4F81BD">
                  <a:lumMod val="75000"/>
                </a:srgbClr>
              </a:solidFill>
              <a:cs typeface="Calibri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5B7D3B8-DBF8-A563-06A6-DA6370A5C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288" y="3239259"/>
            <a:ext cx="1576247" cy="2961775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1F507680-7A2F-E7EB-0D23-530664B35785}"/>
              </a:ext>
            </a:extLst>
          </p:cNvPr>
          <p:cNvSpPr/>
          <p:nvPr/>
        </p:nvSpPr>
        <p:spPr>
          <a:xfrm>
            <a:off x="467544" y="813826"/>
            <a:ext cx="32422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6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[Y </a:t>
            </a:r>
            <a:r>
              <a:rPr lang="ko-KR" altLang="en-US" sz="16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운영정의</a:t>
            </a:r>
            <a:r>
              <a:rPr lang="en-US" altLang="ko-KR" sz="16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]</a:t>
            </a:r>
            <a:endParaRPr lang="ko-KR" altLang="en-US" sz="1600" b="1" spc="-150" dirty="0">
              <a:solidFill>
                <a:srgbClr val="4F81BD">
                  <a:lumMod val="75000"/>
                </a:srgbClr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0797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측정시스템 분석</a:t>
            </a:r>
          </a:p>
        </p:txBody>
      </p:sp>
      <p:sp>
        <p:nvSpPr>
          <p:cNvPr id="16" name="오각형 15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오각형 16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M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8" name="오각형 17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0" name="오각형 19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1" name="오각형 20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5" name="Rectangle 43">
            <a:extLst>
              <a:ext uri="{FF2B5EF4-FFF2-40B4-BE49-F238E27FC236}">
                <a16:creationId xmlns:a16="http://schemas.microsoft.com/office/drawing/2014/main" id="{FA044629-AD18-7962-8CA0-CA89025E7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kumimoji="1" lang="en-US" altLang="ko-KR" sz="1600" b="1">
                <a:solidFill>
                  <a:srgbClr val="000000"/>
                </a:solidFill>
                <a:latin typeface="Times New Roman" pitchFamily="18" charset="0"/>
              </a:rPr>
              <a:t>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측정시스템분석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01EF3DAB-C0D2-9EDC-41D6-759871DC7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8129587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측정시스템분석 결과에 문제가 있다면 어떻게 개선할 것인가에 대한 방안제시</a:t>
            </a:r>
          </a:p>
        </p:txBody>
      </p:sp>
    </p:spTree>
    <p:extLst>
      <p:ext uri="{BB962C8B-B14F-4D97-AF65-F5344CB8AC3E}">
        <p14:creationId xmlns:p14="http://schemas.microsoft.com/office/powerpoint/2010/main" val="2697198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공정 안정화 확인</a:t>
            </a:r>
          </a:p>
        </p:txBody>
      </p:sp>
      <p:sp>
        <p:nvSpPr>
          <p:cNvPr id="16" name="오각형 15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오각형 16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M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8" name="오각형 17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0" name="오각형 19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1" name="오각형 20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5" name="Rectangle 43">
            <a:extLst>
              <a:ext uri="{FF2B5EF4-FFF2-40B4-BE49-F238E27FC236}">
                <a16:creationId xmlns:a16="http://schemas.microsoft.com/office/drawing/2014/main" id="{6DBADC4E-55F7-D586-1E30-C22161996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4644" y="747858"/>
            <a:ext cx="174125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5.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공정안정화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E591A008-7AC7-09F9-929B-3EBBFFBB9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256512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관리도를 작성하고 공정이 안정화 되어있는가를 확인함</a:t>
            </a:r>
          </a:p>
        </p:txBody>
      </p:sp>
    </p:spTree>
    <p:extLst>
      <p:ext uri="{BB962C8B-B14F-4D97-AF65-F5344CB8AC3E}">
        <p14:creationId xmlns:p14="http://schemas.microsoft.com/office/powerpoint/2010/main" val="1974599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4B691-A6EB-3C92-D72E-EFC4F7292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9418733-6A2D-515E-95E3-9842569E9FAB}"/>
              </a:ext>
            </a:extLst>
          </p:cNvPr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현수준 파악 및 </a:t>
            </a:r>
            <a:r>
              <a:rPr lang="en-US" altLang="ko-KR" b="1" dirty="0"/>
              <a:t>Y-</a:t>
            </a:r>
            <a:r>
              <a:rPr lang="ko-KR" altLang="en-US" b="1" dirty="0"/>
              <a:t>목표설정</a:t>
            </a:r>
          </a:p>
        </p:txBody>
      </p:sp>
      <p:sp>
        <p:nvSpPr>
          <p:cNvPr id="16" name="오각형 15">
            <a:extLst>
              <a:ext uri="{FF2B5EF4-FFF2-40B4-BE49-F238E27FC236}">
                <a16:creationId xmlns:a16="http://schemas.microsoft.com/office/drawing/2014/main" id="{343BD17E-2824-6791-B3F2-6455FEF4622E}"/>
              </a:ext>
            </a:extLst>
          </p:cNvPr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오각형 16">
            <a:extLst>
              <a:ext uri="{FF2B5EF4-FFF2-40B4-BE49-F238E27FC236}">
                <a16:creationId xmlns:a16="http://schemas.microsoft.com/office/drawing/2014/main" id="{DA6BF389-4D72-6974-33A7-31C89405444C}"/>
              </a:ext>
            </a:extLst>
          </p:cNvPr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M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8" name="오각형 17">
            <a:extLst>
              <a:ext uri="{FF2B5EF4-FFF2-40B4-BE49-F238E27FC236}">
                <a16:creationId xmlns:a16="http://schemas.microsoft.com/office/drawing/2014/main" id="{5DAE00FF-5964-F880-B24D-F8CA1104EB0A}"/>
              </a:ext>
            </a:extLst>
          </p:cNvPr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0" name="오각형 19">
            <a:extLst>
              <a:ext uri="{FF2B5EF4-FFF2-40B4-BE49-F238E27FC236}">
                <a16:creationId xmlns:a16="http://schemas.microsoft.com/office/drawing/2014/main" id="{B715594F-2978-2DC1-19C7-A28E0828FDF2}"/>
              </a:ext>
            </a:extLst>
          </p:cNvPr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1" name="오각형 20">
            <a:extLst>
              <a:ext uri="{FF2B5EF4-FFF2-40B4-BE49-F238E27FC236}">
                <a16:creationId xmlns:a16="http://schemas.microsoft.com/office/drawing/2014/main" id="{784FC89A-EBF0-EE90-BDCC-972483FEB9BA}"/>
              </a:ext>
            </a:extLst>
          </p:cNvPr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2244FE37-E90D-8622-CA80-505C2415F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6.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현수준파악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id="{CDBC36C7-048D-69CF-B953-A36C6BE53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6863939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체공시간의 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규격 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LSL = 1.8, ULS = 2.2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를 기준으로 공정능력파악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88903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5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4002297" y="5309173"/>
            <a:ext cx="2829129" cy="928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A-1.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잠재원인 도출 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A-2. </a:t>
            </a:r>
            <a:r>
              <a:rPr lang="ko-KR" altLang="en-US" sz="1477" b="1" spc="-138" dirty="0" err="1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중요잠재인자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 분석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A-3. Vital Few </a:t>
            </a:r>
            <a:r>
              <a:rPr lang="en-US" altLang="ko-KR" sz="1477" b="1" spc="-138" dirty="0" err="1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Xs</a:t>
            </a: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선정</a:t>
            </a:r>
            <a:endParaRPr lang="en-US" altLang="ko-KR" sz="1477" b="1" spc="-138" dirty="0">
              <a:solidFill>
                <a:srgbClr val="1F497D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51750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D</a:t>
            </a:r>
            <a:endParaRPr lang="ko-KR" altLang="en-US" sz="6646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직각 삼각형 28"/>
          <p:cNvSpPr/>
          <p:nvPr/>
        </p:nvSpPr>
        <p:spPr>
          <a:xfrm>
            <a:off x="1793266" y="3153198"/>
            <a:ext cx="73212" cy="148630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07" name="자유형: 도형 106"/>
          <p:cNvSpPr/>
          <p:nvPr/>
        </p:nvSpPr>
        <p:spPr>
          <a:xfrm>
            <a:off x="804570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28" name="화살표: 오각형 27"/>
          <p:cNvSpPr/>
          <p:nvPr/>
        </p:nvSpPr>
        <p:spPr>
          <a:xfrm rot="5400000">
            <a:off x="948592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pic>
        <p:nvPicPr>
          <p:cNvPr id="1005593" name="그래픽 1005592" descr="컴퍼스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99987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" name="TextBox 50"/>
          <p:cNvSpPr txBox="1"/>
          <p:nvPr/>
        </p:nvSpPr>
        <p:spPr>
          <a:xfrm>
            <a:off x="850414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맑은 고딕"/>
                <a:ea typeface="맑은 고딕" panose="020B0503020000020004" pitchFamily="50" charset="-127"/>
                <a:cs typeface="Calibri"/>
              </a:rPr>
              <a:t>Define</a:t>
            </a:r>
            <a:endParaRPr lang="en-US" altLang="ko-KR" sz="1662" b="1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488291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M</a:t>
            </a:r>
            <a:endParaRPr lang="ko-KR" altLang="en-US" sz="6646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13" name="직각 삼각형 112"/>
          <p:cNvSpPr/>
          <p:nvPr/>
        </p:nvSpPr>
        <p:spPr>
          <a:xfrm>
            <a:off x="3429807" y="3153198"/>
            <a:ext cx="73212" cy="148630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4" name="자유형: 도형 113"/>
          <p:cNvSpPr/>
          <p:nvPr/>
        </p:nvSpPr>
        <p:spPr>
          <a:xfrm>
            <a:off x="2441111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5" name="화살표: 오각형 114"/>
          <p:cNvSpPr/>
          <p:nvPr/>
        </p:nvSpPr>
        <p:spPr>
          <a:xfrm rot="5400000">
            <a:off x="2585133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486956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Meaasure</a:t>
            </a:r>
            <a:endParaRPr lang="en-US" altLang="ko-KR" sz="1477" b="1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pic>
        <p:nvPicPr>
          <p:cNvPr id="1005613" name="그래픽 1005612" descr="눈금자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740188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9" name="TextBox 118"/>
          <p:cNvSpPr txBox="1"/>
          <p:nvPr/>
        </p:nvSpPr>
        <p:spPr>
          <a:xfrm>
            <a:off x="4124833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tx2"/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</a:rPr>
              <a:t>A</a:t>
            </a:r>
            <a:endParaRPr lang="ko-KR" altLang="en-US" sz="6646">
              <a:solidFill>
                <a:srgbClr val="1F497D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21" name="직각 삼각형 120"/>
          <p:cNvSpPr/>
          <p:nvPr/>
        </p:nvSpPr>
        <p:spPr>
          <a:xfrm>
            <a:off x="5066349" y="3153198"/>
            <a:ext cx="73212" cy="148630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2" name="자유형: 도형 121"/>
          <p:cNvSpPr/>
          <p:nvPr/>
        </p:nvSpPr>
        <p:spPr>
          <a:xfrm>
            <a:off x="4077653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3" name="화살표: 오각형 122"/>
          <p:cNvSpPr/>
          <p:nvPr/>
        </p:nvSpPr>
        <p:spPr>
          <a:xfrm rot="5400000">
            <a:off x="4221675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123497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Analyze</a:t>
            </a:r>
          </a:p>
        </p:txBody>
      </p:sp>
      <p:pic>
        <p:nvPicPr>
          <p:cNvPr id="1005568" name="그래픽 1005567" descr="리서치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376730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05619" name="그룹 1005618"/>
          <p:cNvGrpSpPr/>
          <p:nvPr/>
        </p:nvGrpSpPr>
        <p:grpSpPr>
          <a:xfrm>
            <a:off x="5714194" y="2176913"/>
            <a:ext cx="1163077" cy="2842157"/>
            <a:chOff x="6190377" y="1319403"/>
            <a:chExt cx="1260000" cy="3079003"/>
          </a:xfrm>
        </p:grpSpPr>
        <p:grpSp>
          <p:nvGrpSpPr>
            <p:cNvPr id="126" name="그룹 125"/>
            <p:cNvGrpSpPr/>
            <p:nvPr/>
          </p:nvGrpSpPr>
          <p:grpSpPr>
            <a:xfrm>
              <a:off x="6190377" y="1319403"/>
              <a:ext cx="1260000" cy="3079003"/>
              <a:chOff x="871617" y="1319403"/>
              <a:chExt cx="1260000" cy="3079003"/>
            </a:xfrm>
          </p:grpSpPr>
          <p:sp>
            <p:nvSpPr>
              <p:cNvPr id="127" name="TextBox 126"/>
              <p:cNvSpPr txBox="1"/>
              <p:nvPr/>
            </p:nvSpPr>
            <p:spPr>
              <a:xfrm>
                <a:off x="922729" y="1319403"/>
                <a:ext cx="1160670" cy="12410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Autofit/>
              </a:bodyPr>
              <a:lstStyle/>
              <a:p>
                <a:pPr algn="ctr" defTabSz="844083">
                  <a:defRPr/>
                </a:pPr>
                <a:r>
                  <a:rPr lang="en-US" altLang="ko-KR" sz="6646" b="1">
                    <a:solidFill>
                      <a:prstClr val="white">
                        <a:lumMod val="75000"/>
                      </a:prstClr>
                    </a:solidFill>
                    <a:latin typeface="맑은 고딕"/>
                    <a:ea typeface="맑은 고딕" panose="020B0503020000020004" pitchFamily="50" charset="-127"/>
                    <a:cs typeface="Calibri"/>
                  </a:rPr>
                  <a:t>I</a:t>
                </a:r>
                <a:endParaRPr lang="ko-KR" altLang="en-US" sz="6646" b="1">
                  <a:solidFill>
                    <a:prstClr val="white">
                      <a:lumMod val="75000"/>
                    </a:prstClr>
                  </a:solidFill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grpSp>
            <p:nvGrpSpPr>
              <p:cNvPr id="128" name="그룹 127"/>
              <p:cNvGrpSpPr/>
              <p:nvPr/>
            </p:nvGrpSpPr>
            <p:grpSpPr>
              <a:xfrm>
                <a:off x="871617" y="2377045"/>
                <a:ext cx="1260000" cy="2021361"/>
                <a:chOff x="-324953" y="2615783"/>
                <a:chExt cx="1260000" cy="2021361"/>
              </a:xfrm>
            </p:grpSpPr>
            <p:sp>
              <p:nvSpPr>
                <p:cNvPr id="129" name="직각 삼각형 128"/>
                <p:cNvSpPr/>
                <p:nvPr/>
              </p:nvSpPr>
              <p:spPr>
                <a:xfrm>
                  <a:off x="746134" y="2615783"/>
                  <a:ext cx="79313" cy="161016"/>
                </a:xfrm>
                <a:prstGeom prst="rtTriangl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square" lIns="84406" tIns="42203" rIns="84406" bIns="42203" anchor="ctr" anchorCtr="0">
                  <a:prstTxWarp prst="textNoShape">
                    <a:avLst/>
                  </a:prstTxWarp>
                  <a:noAutofit/>
                </a:bodyPr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0" name="자유형: 도형 129"/>
                <p:cNvSpPr/>
                <p:nvPr/>
              </p:nvSpPr>
              <p:spPr>
                <a:xfrm>
                  <a:off x="-324953" y="2746969"/>
                  <a:ext cx="1260000" cy="1890175"/>
                </a:xfrm>
                <a:custGeom>
                  <a:avLst/>
                  <a:gdLst>
                    <a:gd name="connsiteX0" fmla="*/ 200680 w 1260000"/>
                    <a:gd name="connsiteY0" fmla="*/ 0 h 1890175"/>
                    <a:gd name="connsiteX1" fmla="*/ 1059320 w 1260000"/>
                    <a:gd name="connsiteY1" fmla="*/ 0 h 1890175"/>
                    <a:gd name="connsiteX2" fmla="*/ 1260000 w 1260000"/>
                    <a:gd name="connsiteY2" fmla="*/ 200680 h 1890175"/>
                    <a:gd name="connsiteX3" fmla="*/ 1260000 w 1260000"/>
                    <a:gd name="connsiteY3" fmla="*/ 1890175 h 1890175"/>
                    <a:gd name="connsiteX4" fmla="*/ 630000 w 1260000"/>
                    <a:gd name="connsiteY4" fmla="*/ 1580903 h 1890175"/>
                    <a:gd name="connsiteX5" fmla="*/ 0 w 1260000"/>
                    <a:gd name="connsiteY5" fmla="*/ 1890175 h 1890175"/>
                    <a:gd name="connsiteX6" fmla="*/ 0 w 1260000"/>
                    <a:gd name="connsiteY6" fmla="*/ 200680 h 1890175"/>
                    <a:gd name="connsiteX7" fmla="*/ 200680 w 1260000"/>
                    <a:gd name="connsiteY7" fmla="*/ 0 h 18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000" h="1890175">
                      <a:moveTo>
                        <a:pt x="200680" y="0"/>
                      </a:moveTo>
                      <a:lnTo>
                        <a:pt x="1059320" y="0"/>
                      </a:lnTo>
                      <a:cubicBezTo>
                        <a:pt x="1170153" y="0"/>
                        <a:pt x="1260000" y="89847"/>
                        <a:pt x="1260000" y="200680"/>
                      </a:cubicBezTo>
                      <a:lnTo>
                        <a:pt x="1260000" y="1890175"/>
                      </a:lnTo>
                      <a:lnTo>
                        <a:pt x="630000" y="1580903"/>
                      </a:lnTo>
                      <a:lnTo>
                        <a:pt x="0" y="1890175"/>
                      </a:lnTo>
                      <a:lnTo>
                        <a:pt x="0" y="200680"/>
                      </a:lnTo>
                      <a:cubicBezTo>
                        <a:pt x="0" y="89847"/>
                        <a:pt x="89847" y="0"/>
                        <a:pt x="20068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1" name="화살표: 오각형 130"/>
                <p:cNvSpPr/>
                <p:nvPr/>
              </p:nvSpPr>
              <p:spPr>
                <a:xfrm rot="5400000">
                  <a:off x="-168929" y="2637581"/>
                  <a:ext cx="940024" cy="900000"/>
                </a:xfrm>
                <a:prstGeom prst="homePlate">
                  <a:avLst>
                    <a:gd name="adj" fmla="val 2427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3" name="TextBox 132"/>
                <p:cNvSpPr txBox="1"/>
                <p:nvPr/>
              </p:nvSpPr>
              <p:spPr>
                <a:xfrm>
                  <a:off x="-275288" y="3722968"/>
                  <a:ext cx="1160670" cy="42661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ctr" defTabSz="844083">
                    <a:defRPr/>
                  </a:pPr>
                  <a:r>
                    <a:rPr lang="en-US" altLang="ko-KR" sz="1662" b="1">
                      <a:solidFill>
                        <a:prstClr val="white"/>
                      </a:solidFill>
                      <a:latin typeface="맑은 고딕"/>
                      <a:ea typeface="맑은 고딕" panose="020B0503020000020004" pitchFamily="50" charset="-127"/>
                      <a:cs typeface="Calibri"/>
                    </a:rPr>
                    <a:t>Improve</a:t>
                  </a:r>
                </a:p>
              </p:txBody>
            </p:sp>
          </p:grpSp>
        </p:grpSp>
        <p:pic>
          <p:nvPicPr>
            <p:cNvPr id="1005599" name="그래픽 1005598" descr="전구 및 기어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6514377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1005617" name="직선 연결선 1005616"/>
          <p:cNvCxnSpPr/>
          <p:nvPr/>
        </p:nvCxnSpPr>
        <p:spPr>
          <a:xfrm>
            <a:off x="4077653" y="5204011"/>
            <a:ext cx="771586" cy="0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5618" name="그룹 1005617"/>
          <p:cNvGrpSpPr/>
          <p:nvPr/>
        </p:nvGrpSpPr>
        <p:grpSpPr>
          <a:xfrm>
            <a:off x="7350735" y="2176913"/>
            <a:ext cx="1163077" cy="2842157"/>
            <a:chOff x="7963296" y="1319403"/>
            <a:chExt cx="1260000" cy="3079003"/>
          </a:xfrm>
        </p:grpSpPr>
        <p:grpSp>
          <p:nvGrpSpPr>
            <p:cNvPr id="134" name="그룹 133"/>
            <p:cNvGrpSpPr/>
            <p:nvPr/>
          </p:nvGrpSpPr>
          <p:grpSpPr>
            <a:xfrm>
              <a:off x="7963296" y="1319403"/>
              <a:ext cx="1260000" cy="3079003"/>
              <a:chOff x="871617" y="1319403"/>
              <a:chExt cx="1260000" cy="3079003"/>
            </a:xfrm>
          </p:grpSpPr>
          <p:sp>
            <p:nvSpPr>
              <p:cNvPr id="135" name="TextBox 134"/>
              <p:cNvSpPr txBox="1"/>
              <p:nvPr/>
            </p:nvSpPr>
            <p:spPr>
              <a:xfrm>
                <a:off x="922729" y="1319403"/>
                <a:ext cx="1160670" cy="12410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Autofit/>
              </a:bodyPr>
              <a:lstStyle/>
              <a:p>
                <a:pPr algn="ctr" defTabSz="844083">
                  <a:defRPr/>
                </a:pPr>
                <a:r>
                  <a:rPr lang="en-US" altLang="ko-KR" sz="6646" b="1">
                    <a:solidFill>
                      <a:prstClr val="white">
                        <a:lumMod val="75000"/>
                      </a:prstClr>
                    </a:solidFill>
                    <a:latin typeface="맑은 고딕"/>
                    <a:ea typeface="맑은 고딕" panose="020B0503020000020004" pitchFamily="50" charset="-127"/>
                    <a:cs typeface="Calibri"/>
                  </a:rPr>
                  <a:t>C</a:t>
                </a:r>
                <a:endParaRPr lang="ko-KR" altLang="en-US" sz="6646" b="1">
                  <a:solidFill>
                    <a:prstClr val="white">
                      <a:lumMod val="75000"/>
                    </a:prstClr>
                  </a:solidFill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grpSp>
            <p:nvGrpSpPr>
              <p:cNvPr id="136" name="그룹 135"/>
              <p:cNvGrpSpPr/>
              <p:nvPr/>
            </p:nvGrpSpPr>
            <p:grpSpPr>
              <a:xfrm>
                <a:off x="871617" y="2377045"/>
                <a:ext cx="1260000" cy="2021361"/>
                <a:chOff x="-324953" y="2615783"/>
                <a:chExt cx="1260000" cy="2021361"/>
              </a:xfrm>
            </p:grpSpPr>
            <p:sp>
              <p:nvSpPr>
                <p:cNvPr id="137" name="직각 삼각형 136"/>
                <p:cNvSpPr/>
                <p:nvPr/>
              </p:nvSpPr>
              <p:spPr>
                <a:xfrm>
                  <a:off x="746134" y="2615783"/>
                  <a:ext cx="79313" cy="161016"/>
                </a:xfrm>
                <a:prstGeom prst="rtTriangl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square" lIns="84406" tIns="42203" rIns="84406" bIns="42203" anchor="ctr" anchorCtr="0">
                  <a:prstTxWarp prst="textNoShape">
                    <a:avLst/>
                  </a:prstTxWarp>
                  <a:noAutofit/>
                </a:bodyPr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8" name="자유형: 도형 137"/>
                <p:cNvSpPr/>
                <p:nvPr/>
              </p:nvSpPr>
              <p:spPr>
                <a:xfrm>
                  <a:off x="-324953" y="2746969"/>
                  <a:ext cx="1260000" cy="1890175"/>
                </a:xfrm>
                <a:custGeom>
                  <a:avLst/>
                  <a:gdLst>
                    <a:gd name="connsiteX0" fmla="*/ 200680 w 1260000"/>
                    <a:gd name="connsiteY0" fmla="*/ 0 h 1890175"/>
                    <a:gd name="connsiteX1" fmla="*/ 1059320 w 1260000"/>
                    <a:gd name="connsiteY1" fmla="*/ 0 h 1890175"/>
                    <a:gd name="connsiteX2" fmla="*/ 1260000 w 1260000"/>
                    <a:gd name="connsiteY2" fmla="*/ 200680 h 1890175"/>
                    <a:gd name="connsiteX3" fmla="*/ 1260000 w 1260000"/>
                    <a:gd name="connsiteY3" fmla="*/ 1890175 h 1890175"/>
                    <a:gd name="connsiteX4" fmla="*/ 630000 w 1260000"/>
                    <a:gd name="connsiteY4" fmla="*/ 1580903 h 1890175"/>
                    <a:gd name="connsiteX5" fmla="*/ 0 w 1260000"/>
                    <a:gd name="connsiteY5" fmla="*/ 1890175 h 1890175"/>
                    <a:gd name="connsiteX6" fmla="*/ 0 w 1260000"/>
                    <a:gd name="connsiteY6" fmla="*/ 200680 h 1890175"/>
                    <a:gd name="connsiteX7" fmla="*/ 200680 w 1260000"/>
                    <a:gd name="connsiteY7" fmla="*/ 0 h 18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000" h="1890175">
                      <a:moveTo>
                        <a:pt x="200680" y="0"/>
                      </a:moveTo>
                      <a:lnTo>
                        <a:pt x="1059320" y="0"/>
                      </a:lnTo>
                      <a:cubicBezTo>
                        <a:pt x="1170153" y="0"/>
                        <a:pt x="1260000" y="89847"/>
                        <a:pt x="1260000" y="200680"/>
                      </a:cubicBezTo>
                      <a:lnTo>
                        <a:pt x="1260000" y="1890175"/>
                      </a:lnTo>
                      <a:lnTo>
                        <a:pt x="630000" y="1580903"/>
                      </a:lnTo>
                      <a:lnTo>
                        <a:pt x="0" y="1890175"/>
                      </a:lnTo>
                      <a:lnTo>
                        <a:pt x="0" y="200680"/>
                      </a:lnTo>
                      <a:cubicBezTo>
                        <a:pt x="0" y="89847"/>
                        <a:pt x="89847" y="0"/>
                        <a:pt x="20068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9" name="화살표: 오각형 138"/>
                <p:cNvSpPr/>
                <p:nvPr/>
              </p:nvSpPr>
              <p:spPr>
                <a:xfrm rot="5400000">
                  <a:off x="-168929" y="2637581"/>
                  <a:ext cx="940024" cy="900000"/>
                </a:xfrm>
                <a:prstGeom prst="homePlate">
                  <a:avLst>
                    <a:gd name="adj" fmla="val 2427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41" name="TextBox 140"/>
                <p:cNvSpPr txBox="1"/>
                <p:nvPr/>
              </p:nvSpPr>
              <p:spPr>
                <a:xfrm>
                  <a:off x="-275288" y="3722968"/>
                  <a:ext cx="1160670" cy="42661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ctr" defTabSz="844083">
                    <a:defRPr/>
                  </a:pPr>
                  <a:r>
                    <a:rPr lang="en-US" altLang="ko-KR" sz="1662" b="1">
                      <a:solidFill>
                        <a:prstClr val="white"/>
                      </a:solidFill>
                      <a:latin typeface="맑은 고딕"/>
                      <a:ea typeface="맑은 고딕" panose="020B0503020000020004" pitchFamily="50" charset="-127"/>
                      <a:cs typeface="Calibri"/>
                    </a:rPr>
                    <a:t>Control</a:t>
                  </a:r>
                </a:p>
              </p:txBody>
            </p:sp>
          </p:grpSp>
        </p:grpSp>
        <p:pic>
          <p:nvPicPr>
            <p:cNvPr id="62" name="그래픽 61" descr="머리와 톱니바퀴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8287296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AutoShape 92">
            <a:extLst>
              <a:ext uri="{FF2B5EF4-FFF2-40B4-BE49-F238E27FC236}">
                <a16:creationId xmlns:a16="http://schemas.microsoft.com/office/drawing/2014/main" id="{D417BD9E-A8CE-09D2-1D61-27D9447F8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3" y="692696"/>
            <a:ext cx="2448272" cy="599342"/>
          </a:xfrm>
          <a:prstGeom prst="roundRect">
            <a:avLst>
              <a:gd name="adj" fmla="val 16667"/>
            </a:avLst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3" name="Oval 93">
            <a:extLst>
              <a:ext uri="{FF2B5EF4-FFF2-40B4-BE49-F238E27FC236}">
                <a16:creationId xmlns:a16="http://schemas.microsoft.com/office/drawing/2014/main" id="{3B68EDC2-6C61-C717-FAD9-B81730BB41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5" y="573999"/>
            <a:ext cx="779585" cy="797169"/>
          </a:xfrm>
          <a:prstGeom prst="ellipse">
            <a:avLst/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Oval 94">
            <a:extLst>
              <a:ext uri="{FF2B5EF4-FFF2-40B4-BE49-F238E27FC236}">
                <a16:creationId xmlns:a16="http://schemas.microsoft.com/office/drawing/2014/main" id="{2A293E99-8E9C-126E-40BF-176BE4C2C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69" y="653130"/>
            <a:ext cx="606669" cy="61985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FE73AC67-47E7-532B-0AB1-A5335F3F4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547" y="770360"/>
            <a:ext cx="451509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algn="ctr" eaLnBrk="1" fontAlgn="ctr" latinLnBrk="1" hangingPunct="1"/>
            <a:r>
              <a:rPr lang="en-US" altLang="ko-KR" sz="2215" b="1" dirty="0">
                <a:latin typeface="맑은 고딕" panose="020B0503020000020004" pitchFamily="34" charset="-127"/>
                <a:ea typeface="맑은 고딕" panose="020B0503020000020004" pitchFamily="34" charset="-127"/>
              </a:rPr>
              <a:t>Ⅲ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AB6235A9-4321-AD21-8FBC-30A412CA9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6630" y="779153"/>
            <a:ext cx="1219347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fontAlgn="ctr" latinLnBrk="1" hangingPunct="1"/>
            <a:r>
              <a:rPr lang="en-US" altLang="ko-KR" sz="2215" b="1" dirty="0">
                <a:solidFill>
                  <a:schemeClr val="bg1"/>
                </a:solidFill>
                <a:latin typeface="맑은 고딕" panose="020B0503020000020004" pitchFamily="34" charset="-127"/>
                <a:ea typeface="맑은 고딕" panose="020B0503020000020004" pitchFamily="34" charset="-127"/>
              </a:rPr>
              <a:t>Analyze</a:t>
            </a:r>
            <a:endParaRPr lang="ko-KR" altLang="en-US" sz="2215" b="1" dirty="0">
              <a:solidFill>
                <a:schemeClr val="bg1"/>
              </a:solidFill>
              <a:latin typeface="맑은 고딕" panose="020B0503020000020004" pitchFamily="34" charset="-127"/>
              <a:ea typeface="맑은 고딕" panose="020B0503020000020004" pitchFamily="34" charset="-127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052FF8EC-6E75-9D08-C9DF-0F9F285E89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6" y="1594677"/>
            <a:ext cx="7532687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측정지표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Y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 영향을 줄 수 있는 잠재원인 분석을 통해 핵심인자 파악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특성요인도</a:t>
            </a:r>
          </a:p>
        </p:txBody>
      </p:sp>
      <p:sp>
        <p:nvSpPr>
          <p:cNvPr id="9" name="오각형 8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오각형 9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A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16" name="오각형 15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Rectangle 43">
            <a:extLst>
              <a:ext uri="{FF2B5EF4-FFF2-40B4-BE49-F238E27FC236}">
                <a16:creationId xmlns:a16="http://schemas.microsoft.com/office/drawing/2014/main" id="{48E6D723-9792-63F0-E42C-CAC8D4CB0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7.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잠재원인정리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id="{6A3B6748-A8DC-B0CC-3ADB-06C838584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Y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에 영향을 줄 수 있는 모든 잠재원인을 나열하고 특성요인도를 통해 구조화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17286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</a:t>
            </a:r>
            <a:r>
              <a:rPr lang="ko-KR" altLang="en-US" b="1" dirty="0" err="1"/>
              <a:t>중요잠재인자</a:t>
            </a:r>
            <a:r>
              <a:rPr lang="ko-KR" altLang="en-US" b="1" dirty="0"/>
              <a:t> 도출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A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F9132AC7-BAD3-C335-02B1-927B14EF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X-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Y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매트릭스를 이용하여 </a:t>
            </a:r>
            <a:r>
              <a:rPr kumimoji="1" lang="ko-KR" altLang="en-US" sz="140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중요잠재인자를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도출함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FE5471CB-30BE-A0E0-7C7F-FB1503C56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8. </a:t>
            </a:r>
            <a:r>
              <a:rPr kumimoji="1" lang="ko-KR" altLang="en-US" sz="1600" b="1" dirty="0" err="1">
                <a:solidFill>
                  <a:srgbClr val="000000"/>
                </a:solidFill>
                <a:latin typeface="Times New Roman" pitchFamily="18" charset="0"/>
              </a:rPr>
              <a:t>중요잠재인자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404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실습 개요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9D629AA-6243-C140-7215-C9D1A923A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613" y="1201738"/>
            <a:ext cx="8110537" cy="489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5263" indent="-195263">
              <a:spcBef>
                <a:spcPct val="50000"/>
              </a:spcBef>
              <a:buSzPct val="120000"/>
              <a:buFont typeface="Wingdings" panose="05000000000000000000" pitchFamily="2" charset="2"/>
              <a:buChar char="§"/>
            </a:pPr>
            <a:r>
              <a:rPr lang="ko-KR" altLang="en-US" sz="2000" dirty="0" err="1">
                <a:solidFill>
                  <a:srgbClr val="000066"/>
                </a:solidFill>
                <a:latin typeface="견고딕" pitchFamily="18" charset="-127"/>
                <a:ea typeface="견고딕" pitchFamily="18" charset="-127"/>
              </a:rPr>
              <a:t>푸른창공사</a:t>
            </a:r>
            <a:r>
              <a:rPr lang="ko-KR" altLang="en-US" sz="2000" dirty="0" err="1">
                <a:latin typeface="견고딕" pitchFamily="18" charset="-127"/>
                <a:ea typeface="견고딕" pitchFamily="18" charset="-127"/>
              </a:rPr>
              <a:t>가</a:t>
            </a: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 겪고 있는 </a:t>
            </a:r>
            <a:r>
              <a:rPr lang="ko-KR" altLang="en-US" sz="2000" u="sng" dirty="0">
                <a:latin typeface="견고딕" pitchFamily="18" charset="-127"/>
                <a:ea typeface="견고딕" pitchFamily="18" charset="-127"/>
              </a:rPr>
              <a:t>품질로 인한 매출 부진 문제를 해결해</a:t>
            </a:r>
          </a:p>
          <a:p>
            <a:pPr marL="195263" indent="-195263">
              <a:spcBef>
                <a:spcPct val="50000"/>
              </a:spcBef>
              <a:buSzPct val="120000"/>
              <a:buFont typeface="Wingdings" panose="05000000000000000000" pitchFamily="2" charset="2"/>
              <a:buNone/>
            </a:pP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  </a:t>
            </a:r>
            <a:r>
              <a:rPr lang="ko-KR" altLang="en-US" sz="2000" u="sng" dirty="0">
                <a:latin typeface="견고딕" pitchFamily="18" charset="-127"/>
                <a:ea typeface="견고딕" pitchFamily="18" charset="-127"/>
              </a:rPr>
              <a:t>가는 실습</a:t>
            </a: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을 실행함으로써 </a:t>
            </a:r>
            <a:r>
              <a:rPr lang="en-US" altLang="ko-KR" sz="2000" u="sng" dirty="0">
                <a:solidFill>
                  <a:srgbClr val="CC0000"/>
                </a:solidFill>
                <a:latin typeface="견고딕" pitchFamily="18" charset="-127"/>
                <a:ea typeface="견고딕" pitchFamily="18" charset="-127"/>
              </a:rPr>
              <a:t>6</a:t>
            </a:r>
            <a:r>
              <a:rPr lang="ko-KR" altLang="en-US" sz="2000" u="sng" dirty="0">
                <a:solidFill>
                  <a:srgbClr val="CC0000"/>
                </a:solidFill>
                <a:latin typeface="견고딕" pitchFamily="18" charset="-127"/>
                <a:ea typeface="견고딕" pitchFamily="18" charset="-127"/>
              </a:rPr>
              <a:t>시그마 개선 방법론인 </a:t>
            </a:r>
            <a:r>
              <a:rPr lang="en-US" altLang="ko-KR" sz="2000" u="sng" dirty="0">
                <a:solidFill>
                  <a:srgbClr val="CC0000"/>
                </a:solidFill>
                <a:latin typeface="견고딕" pitchFamily="18" charset="-127"/>
                <a:ea typeface="견고딕" pitchFamily="18" charset="-127"/>
              </a:rPr>
              <a:t>DMAIC </a:t>
            </a:r>
            <a:r>
              <a:rPr lang="ko-KR" altLang="en-US" sz="2000" u="sng" dirty="0">
                <a:solidFill>
                  <a:srgbClr val="CC0000"/>
                </a:solidFill>
                <a:latin typeface="견고딕" pitchFamily="18" charset="-127"/>
                <a:ea typeface="견고딕" pitchFamily="18" charset="-127"/>
              </a:rPr>
              <a:t>전체</a:t>
            </a:r>
          </a:p>
          <a:p>
            <a:pPr marL="195263" indent="-195263">
              <a:spcBef>
                <a:spcPct val="50000"/>
              </a:spcBef>
              <a:buSzPct val="120000"/>
              <a:buFont typeface="Wingdings" panose="05000000000000000000" pitchFamily="2" charset="2"/>
              <a:buNone/>
            </a:pPr>
            <a:r>
              <a:rPr lang="ko-KR" altLang="en-US" sz="2000" dirty="0">
                <a:solidFill>
                  <a:srgbClr val="CC0000"/>
                </a:solidFill>
                <a:latin typeface="견고딕" pitchFamily="18" charset="-127"/>
                <a:ea typeface="견고딕" pitchFamily="18" charset="-127"/>
              </a:rPr>
              <a:t>  </a:t>
            </a:r>
            <a:r>
              <a:rPr lang="ko-KR" altLang="en-US" sz="2000" u="sng" dirty="0">
                <a:solidFill>
                  <a:srgbClr val="CC0000"/>
                </a:solidFill>
                <a:latin typeface="견고딕" pitchFamily="18" charset="-127"/>
                <a:ea typeface="견고딕" pitchFamily="18" charset="-127"/>
              </a:rPr>
              <a:t>과정을 연습합니다</a:t>
            </a: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. </a:t>
            </a:r>
          </a:p>
          <a:p>
            <a:pPr marL="195263" indent="-195263">
              <a:spcBef>
                <a:spcPct val="50000"/>
              </a:spcBef>
              <a:buSzPct val="120000"/>
              <a:buFont typeface="Wingdings" panose="05000000000000000000" pitchFamily="2" charset="2"/>
              <a:buNone/>
            </a:pP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  </a:t>
            </a: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이는 매우 간단한 실습이지만 사용되는 </a:t>
            </a:r>
            <a:r>
              <a:rPr lang="ko-KR" altLang="en-US" sz="2000" dirty="0">
                <a:solidFill>
                  <a:srgbClr val="0000CC"/>
                </a:solidFill>
                <a:latin typeface="견고딕" pitchFamily="18" charset="-127"/>
                <a:ea typeface="견고딕" pitchFamily="18" charset="-127"/>
              </a:rPr>
              <a:t>개념과 아이디어</a:t>
            </a: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는 모든</a:t>
            </a:r>
          </a:p>
          <a:p>
            <a:pPr marL="195263" indent="-195263">
              <a:spcBef>
                <a:spcPct val="50000"/>
              </a:spcBef>
              <a:buSzPct val="120000"/>
              <a:buFont typeface="Wingdings" panose="05000000000000000000" pitchFamily="2" charset="2"/>
              <a:buNone/>
            </a:pP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  </a:t>
            </a: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DMAIC </a:t>
            </a: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프로젝트에 공통적으로 적용될 수 있고</a:t>
            </a: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, </a:t>
            </a: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실제 프로젝트를</a:t>
            </a:r>
          </a:p>
          <a:p>
            <a:pPr marL="195263" indent="-195263">
              <a:spcBef>
                <a:spcPct val="50000"/>
              </a:spcBef>
              <a:buSzPct val="120000"/>
              <a:buFont typeface="Wingdings" panose="05000000000000000000" pitchFamily="2" charset="2"/>
              <a:buNone/>
            </a:pP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  수행할 때 유익하게 활용될 수 있을 것입니다</a:t>
            </a: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. </a:t>
            </a:r>
          </a:p>
          <a:p>
            <a:pPr marL="195263" indent="-195263">
              <a:lnSpc>
                <a:spcPct val="150000"/>
              </a:lnSpc>
              <a:spcBef>
                <a:spcPct val="50000"/>
              </a:spcBef>
              <a:buSzPct val="120000"/>
              <a:buFont typeface="Wingdings" panose="05000000000000000000" pitchFamily="2" charset="2"/>
              <a:buChar char="§"/>
            </a:pPr>
            <a:endParaRPr lang="en-US" altLang="ko-KR" sz="1200" dirty="0">
              <a:latin typeface="견고딕" pitchFamily="18" charset="-127"/>
              <a:ea typeface="견고딕" pitchFamily="18" charset="-127"/>
            </a:endParaRPr>
          </a:p>
          <a:p>
            <a:pPr marL="195263" indent="-195263">
              <a:spcBef>
                <a:spcPct val="50000"/>
              </a:spcBef>
              <a:buSzPct val="120000"/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종이헬기 모형을 이용해 </a:t>
            </a: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DMAIC </a:t>
            </a: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각 단계별 모델을 설계하며</a:t>
            </a: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,</a:t>
            </a:r>
            <a:endParaRPr lang="ko-KR" altLang="en-US" sz="2000" dirty="0">
              <a:latin typeface="견고딕" pitchFamily="18" charset="-127"/>
              <a:ea typeface="견고딕" pitchFamily="18" charset="-127"/>
            </a:endParaRPr>
          </a:p>
          <a:p>
            <a:pPr marL="195263" indent="-195263">
              <a:spcBef>
                <a:spcPct val="50000"/>
              </a:spcBef>
              <a:buSzPct val="120000"/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실습을 통하여 직접 데이터를 수집하고</a:t>
            </a: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, </a:t>
            </a: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통계분석 프로그램인</a:t>
            </a:r>
          </a:p>
          <a:p>
            <a:pPr marL="195263" indent="-195263">
              <a:spcBef>
                <a:spcPct val="50000"/>
              </a:spcBef>
              <a:buSzPct val="120000"/>
              <a:buFont typeface="Wingdings" panose="05000000000000000000" pitchFamily="2" charset="2"/>
              <a:buNone/>
            </a:pP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  </a:t>
            </a: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Minitab</a:t>
            </a:r>
            <a:r>
              <a:rPr lang="ko-KR" altLang="en-US" sz="2000" dirty="0">
                <a:latin typeface="견고딕" pitchFamily="18" charset="-127"/>
                <a:ea typeface="견고딕" pitchFamily="18" charset="-127"/>
              </a:rPr>
              <a:t>을 이용해서 분석하게 됩니다</a:t>
            </a:r>
            <a:r>
              <a:rPr lang="en-US" altLang="ko-KR" sz="2000" dirty="0">
                <a:latin typeface="견고딕" pitchFamily="18" charset="-127"/>
                <a:ea typeface="견고딕" pitchFamily="18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164119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인자분석 및 핵심인자 도출 </a:t>
            </a:r>
            <a:r>
              <a:rPr lang="en-US" altLang="ko-KR" b="1" dirty="0"/>
              <a:t>- </a:t>
            </a:r>
            <a:r>
              <a:rPr lang="ko-KR" altLang="en-US" b="1" dirty="0" err="1"/>
              <a:t>날개폭</a:t>
            </a:r>
            <a:endParaRPr lang="ko-KR" altLang="en-US" b="1" dirty="0"/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A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F9132AC7-BAD3-C335-02B1-927B14EF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날개폭이 핵심인자인지 분석하고 향후 실험을 위한 조건을 파악한다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FE5471CB-30BE-A0E0-7C7F-FB1503C56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9.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인자분석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8BCEA5-5A73-C38A-6E1F-27AC958523A4}"/>
              </a:ext>
            </a:extLst>
          </p:cNvPr>
          <p:cNvSpPr txBox="1"/>
          <p:nvPr/>
        </p:nvSpPr>
        <p:spPr>
          <a:xfrm>
            <a:off x="450066" y="4962377"/>
            <a:ext cx="8370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ko-KR" altLang="en-US" sz="2000" b="1" dirty="0">
                <a:solidFill>
                  <a:srgbClr val="0033CC"/>
                </a:solidFill>
              </a:rPr>
              <a:t>통계적 해석</a:t>
            </a:r>
            <a:endParaRPr lang="en-US" altLang="ko-KR" sz="2000" b="1" dirty="0">
              <a:solidFill>
                <a:srgbClr val="0033CC"/>
              </a:solidFill>
            </a:endParaRPr>
          </a:p>
          <a:p>
            <a:r>
              <a:rPr lang="en-US" altLang="ko-KR" sz="1600" dirty="0"/>
              <a:t>P-</a:t>
            </a:r>
            <a:r>
              <a:rPr lang="ko-KR" altLang="en-US" sz="1600" dirty="0"/>
              <a:t>값 </a:t>
            </a:r>
            <a:r>
              <a:rPr lang="en-US" altLang="ko-KR" sz="1600" dirty="0"/>
              <a:t>&lt; 0.05 </a:t>
            </a:r>
            <a:r>
              <a:rPr lang="ko-KR" altLang="en-US" sz="1600" dirty="0"/>
              <a:t>이므로</a:t>
            </a:r>
            <a:r>
              <a:rPr lang="en-US" altLang="ko-KR" sz="1600" dirty="0"/>
              <a:t>, </a:t>
            </a:r>
            <a:endParaRPr lang="ko-KR" altLang="en-U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C393279-6F1C-CFD4-4F48-3942C138DF1C}"/>
                  </a:ext>
                </a:extLst>
              </p:cNvPr>
              <p:cNvSpPr txBox="1"/>
              <p:nvPr/>
            </p:nvSpPr>
            <p:spPr>
              <a:xfrm>
                <a:off x="450066" y="5607181"/>
                <a:ext cx="81543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§"/>
                </a:pPr>
                <a:r>
                  <a:rPr lang="ko-KR" altLang="en-US" sz="2000" b="1" dirty="0">
                    <a:solidFill>
                      <a:srgbClr val="0033CC"/>
                    </a:solidFill>
                  </a:rPr>
                  <a:t>실험조건 설정</a:t>
                </a:r>
                <a:endParaRPr lang="en-US" altLang="ko-KR" sz="2000" b="1" dirty="0">
                  <a:solidFill>
                    <a:srgbClr val="0033CC"/>
                  </a:solidFill>
                </a:endParaRPr>
              </a:p>
              <a:p>
                <a:r>
                  <a:rPr lang="ko-KR" altLang="en-US" sz="1600" dirty="0"/>
                  <a:t>체공시간 </a:t>
                </a:r>
                <a:r>
                  <a:rPr lang="en-US" altLang="ko-KR" sz="1600" dirty="0"/>
                  <a:t>: </a:t>
                </a:r>
                <a14:m>
                  <m:oMath xmlns:m="http://schemas.openxmlformats.org/officeDocument/2006/math">
                    <m:r>
                      <a:rPr kumimoji="1" lang="en-US" altLang="ko-KR" sz="16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2±0.2</m:t>
                    </m:r>
                  </m:oMath>
                </a14:m>
                <a:r>
                  <a:rPr lang="ko-KR" altLang="en-US" sz="1600" dirty="0"/>
                  <a:t>초를</a:t>
                </a:r>
                <a:r>
                  <a:rPr lang="en-US" altLang="ko-KR" sz="1600" dirty="0"/>
                  <a:t> </a:t>
                </a:r>
                <a:r>
                  <a:rPr lang="ko-KR" altLang="en-US" sz="1600" dirty="0"/>
                  <a:t>구현하기 위한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C393279-6F1C-CFD4-4F48-3942C138DF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66" y="5607181"/>
                <a:ext cx="8154382" cy="646331"/>
              </a:xfrm>
              <a:prstGeom prst="rect">
                <a:avLst/>
              </a:prstGeom>
              <a:blipFill>
                <a:blip r:embed="rId2"/>
                <a:stretch>
                  <a:fillRect l="-673" t="-5660" b="-1132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14799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인자분석 및 핵심인자 도출 </a:t>
            </a:r>
            <a:r>
              <a:rPr lang="en-US" altLang="ko-KR" b="1" dirty="0"/>
              <a:t>- </a:t>
            </a:r>
            <a:r>
              <a:rPr lang="ko-KR" altLang="en-US" b="1" dirty="0"/>
              <a:t>날개길이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A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F9132AC7-BAD3-C335-02B1-927B14EF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날개길이가 핵심인자인지 분석하고 향후 실험을 위한 조건을 파악한다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FE5471CB-30BE-A0E0-7C7F-FB1503C56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9.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인자분석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0469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인자분석 및 핵심인자 도출 </a:t>
            </a:r>
            <a:r>
              <a:rPr lang="en-US" altLang="ko-KR" b="1" dirty="0"/>
              <a:t>- </a:t>
            </a:r>
            <a:r>
              <a:rPr lang="ko-KR" altLang="en-US" b="1" dirty="0"/>
              <a:t>몸통길이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A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F9132AC7-BAD3-C335-02B1-927B14EF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몸통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길이가 핵심인자인지 분석하고 향후 실험을 위한 조건을 파악한다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FE5471CB-30BE-A0E0-7C7F-FB1503C56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9.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인자분석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7944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인자분석 및 핵심인자 도출 </a:t>
            </a:r>
            <a:r>
              <a:rPr lang="en-US" altLang="ko-KR" b="1" dirty="0"/>
              <a:t>– </a:t>
            </a:r>
            <a:r>
              <a:rPr lang="ko-KR" altLang="en-US" b="1" dirty="0"/>
              <a:t>클립종류와 </a:t>
            </a:r>
            <a:r>
              <a:rPr lang="ko-KR" altLang="en-US" b="1" dirty="0" err="1"/>
              <a:t>몸통폭</a:t>
            </a:r>
            <a:endParaRPr lang="ko-KR" altLang="en-US" b="1" dirty="0"/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A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F9132AC7-BAD3-C335-02B1-927B14EF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클립종류와 몸통폭이 핵심인자인지 분석하고 향후 실험을 위한 조건을 파악한다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FE5471CB-30BE-A0E0-7C7F-FB1503C56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9.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인자분석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668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인자분석 및 핵심인자 도출 </a:t>
            </a:r>
            <a:r>
              <a:rPr lang="en-US" altLang="ko-KR" b="1" dirty="0"/>
              <a:t>– </a:t>
            </a:r>
            <a:r>
              <a:rPr lang="ko-KR" altLang="en-US" b="1" dirty="0"/>
              <a:t>보조날개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A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F9132AC7-BAD3-C335-02B1-927B14EF6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보조날개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유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/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무가 핵심인자인지 분석하고 향후 실험을 위한 조건을 파악한다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FE5471CB-30BE-A0E0-7C7F-FB1503C56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9.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인자분석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346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 핵심인자별 개선방향 수립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A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graphicFrame>
        <p:nvGraphicFramePr>
          <p:cNvPr id="2" name="Group 2">
            <a:extLst>
              <a:ext uri="{FF2B5EF4-FFF2-40B4-BE49-F238E27FC236}">
                <a16:creationId xmlns:a16="http://schemas.microsoft.com/office/drawing/2014/main" id="{203B8657-4B7D-B895-6A21-6DDAF31A50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724327"/>
              </p:ext>
            </p:extLst>
          </p:nvPr>
        </p:nvGraphicFramePr>
        <p:xfrm>
          <a:off x="449834" y="1268760"/>
          <a:ext cx="8154614" cy="3790557"/>
        </p:xfrm>
        <a:graphic>
          <a:graphicData uri="http://schemas.openxmlformats.org/drawingml/2006/table">
            <a:tbl>
              <a:tblPr/>
              <a:tblGrid>
                <a:gridCol w="721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3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3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87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503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NO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잠재원인변수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분석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Tool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분석결과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핵심원인 여부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비 고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03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1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날개폭</a:t>
                      </a:r>
                      <a:endParaRPr kumimoji="1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2-t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P=0.000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O 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날개폭이 넓을 수록 체공시간이 </a:t>
                      </a: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길어짐</a:t>
                      </a: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   </a:t>
                      </a: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  <a:sym typeface="Wingdings" panose="05000000000000000000" pitchFamily="2" charset="2"/>
                        </a:rPr>
                        <a:t> DOE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  <a:sym typeface="Wingdings" panose="05000000000000000000" pitchFamily="2" charset="2"/>
                        </a:rPr>
                        <a:t>를 이용한 최적화 필요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03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2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날개길이</a:t>
                      </a:r>
                      <a:endParaRPr kumimoji="1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회귀분석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P=0.000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O  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날개길이가 길 수록 체공시간이 </a:t>
                      </a: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길어짐</a:t>
                      </a: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  </a:t>
                      </a: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  <a:sym typeface="Wingdings" panose="05000000000000000000" pitchFamily="2" charset="2"/>
                        </a:rPr>
                        <a:t> DOE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  <a:sym typeface="Wingdings" panose="05000000000000000000" pitchFamily="2" charset="2"/>
                        </a:rPr>
                        <a:t>를 이용한 최적화 필요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03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3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몸통길이</a:t>
                      </a:r>
                      <a:endParaRPr kumimoji="1" lang="ko-KR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1way ANOVA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P=0.000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O 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몸통길이가 짧을 수록 체공시간이 </a:t>
                      </a: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길어짐</a:t>
                      </a:r>
                      <a:endParaRPr kumimoji="1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  </a:t>
                      </a: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  <a:sym typeface="Wingdings" panose="05000000000000000000" pitchFamily="2" charset="2"/>
                        </a:rPr>
                        <a:t> DOE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  <a:sym typeface="Wingdings" panose="05000000000000000000" pitchFamily="2" charset="2"/>
                        </a:rPr>
                        <a:t>를 이용한 최적화 필요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03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4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보조날개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Paired t 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P=0.521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X 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보조날개는 체공시간에 영향이 없음</a:t>
                      </a: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.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503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5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클립종류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몸통폭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2Way ANOVA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P=0.000 </a:t>
                      </a: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클립</a:t>
                      </a: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P=0.714 (</a:t>
                      </a: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몸통</a:t>
                      </a: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O 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클립종류는 체공시간에 영향을 줌</a:t>
                      </a: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  </a:t>
                      </a: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  <a:sym typeface="Wingdings" panose="05000000000000000000" pitchFamily="2" charset="2"/>
                        </a:rPr>
                        <a:t> 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  <a:sym typeface="Wingdings" panose="05000000000000000000" pitchFamily="2" charset="2"/>
                        </a:rPr>
                        <a:t>클립종류는 최적대안선정이 필요함</a:t>
                      </a: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  <a:sym typeface="Wingdings" panose="05000000000000000000" pitchFamily="2" charset="2"/>
                        </a:rPr>
                        <a:t>.</a:t>
                      </a:r>
                      <a:endParaRPr kumimoji="1" lang="en-US" altLang="ko-KR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X </a:t>
                      </a: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몸통폭은 체공시간에 영향이 없음</a:t>
                      </a:r>
                      <a:r>
                        <a:rPr kumimoji="1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돋움" pitchFamily="50" charset="-127"/>
                        </a:rPr>
                        <a:t>.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굴림"/>
                          <a:ea typeface="굴림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돋움" pitchFamily="50" charset="-127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4802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5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851750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D</a:t>
            </a:r>
            <a:endParaRPr lang="ko-KR" altLang="en-US" sz="6646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직각 삼각형 28"/>
          <p:cNvSpPr/>
          <p:nvPr/>
        </p:nvSpPr>
        <p:spPr>
          <a:xfrm>
            <a:off x="1793266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07" name="자유형: 도형 106"/>
          <p:cNvSpPr/>
          <p:nvPr/>
        </p:nvSpPr>
        <p:spPr>
          <a:xfrm>
            <a:off x="804570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28" name="화살표: 오각형 27"/>
          <p:cNvSpPr/>
          <p:nvPr/>
        </p:nvSpPr>
        <p:spPr>
          <a:xfrm rot="5400000">
            <a:off x="948592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pic>
        <p:nvPicPr>
          <p:cNvPr id="1005593" name="그래픽 1005592" descr="컴퍼스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99987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" name="TextBox 50"/>
          <p:cNvSpPr txBox="1"/>
          <p:nvPr/>
        </p:nvSpPr>
        <p:spPr>
          <a:xfrm>
            <a:off x="850414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맑은 고딕"/>
                <a:ea typeface="맑은 고딕" panose="020B0503020000020004" pitchFamily="50" charset="-127"/>
                <a:cs typeface="Calibri"/>
              </a:rPr>
              <a:t>Define</a:t>
            </a:r>
            <a:endParaRPr lang="en-US" altLang="ko-KR" sz="1662" b="1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488291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M</a:t>
            </a:r>
            <a:endParaRPr lang="ko-KR" altLang="en-US" sz="6646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13" name="직각 삼각형 112"/>
          <p:cNvSpPr/>
          <p:nvPr/>
        </p:nvSpPr>
        <p:spPr>
          <a:xfrm>
            <a:off x="3429807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4" name="자유형: 도형 113"/>
          <p:cNvSpPr/>
          <p:nvPr/>
        </p:nvSpPr>
        <p:spPr>
          <a:xfrm>
            <a:off x="2441111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5" name="화살표: 오각형 114"/>
          <p:cNvSpPr/>
          <p:nvPr/>
        </p:nvSpPr>
        <p:spPr>
          <a:xfrm rot="5400000">
            <a:off x="2585133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486956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Meaasure</a:t>
            </a:r>
            <a:endParaRPr lang="en-US" altLang="ko-KR" sz="1477" b="1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pic>
        <p:nvPicPr>
          <p:cNvPr id="1005613" name="그래픽 1005612" descr="눈금자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740188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9" name="TextBox 118"/>
          <p:cNvSpPr txBox="1"/>
          <p:nvPr/>
        </p:nvSpPr>
        <p:spPr>
          <a:xfrm>
            <a:off x="4124833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A</a:t>
            </a:r>
            <a:endParaRPr lang="ko-KR" altLang="en-US" sz="6646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21" name="직각 삼각형 120"/>
          <p:cNvSpPr/>
          <p:nvPr/>
        </p:nvSpPr>
        <p:spPr>
          <a:xfrm>
            <a:off x="5066349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2" name="자유형: 도형 121"/>
          <p:cNvSpPr/>
          <p:nvPr/>
        </p:nvSpPr>
        <p:spPr>
          <a:xfrm>
            <a:off x="4077653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3" name="화살표: 오각형 122"/>
          <p:cNvSpPr/>
          <p:nvPr/>
        </p:nvSpPr>
        <p:spPr>
          <a:xfrm rot="5400000">
            <a:off x="4221675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123497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Analyze</a:t>
            </a:r>
          </a:p>
        </p:txBody>
      </p:sp>
      <p:pic>
        <p:nvPicPr>
          <p:cNvPr id="1005568" name="그래픽 1005567" descr="리서치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376730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7" name="TextBox 126"/>
          <p:cNvSpPr txBox="1"/>
          <p:nvPr/>
        </p:nvSpPr>
        <p:spPr>
          <a:xfrm>
            <a:off x="5761374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tx2"/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</a:rPr>
              <a:t>I</a:t>
            </a:r>
            <a:endParaRPr lang="ko-KR" altLang="en-US" sz="6646">
              <a:solidFill>
                <a:srgbClr val="1F497D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29" name="직각 삼각형 128"/>
          <p:cNvSpPr/>
          <p:nvPr/>
        </p:nvSpPr>
        <p:spPr>
          <a:xfrm>
            <a:off x="6702890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30" name="자유형: 도형 129"/>
          <p:cNvSpPr/>
          <p:nvPr/>
        </p:nvSpPr>
        <p:spPr>
          <a:xfrm>
            <a:off x="5714194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31" name="화살표: 오각형 130"/>
          <p:cNvSpPr/>
          <p:nvPr/>
        </p:nvSpPr>
        <p:spPr>
          <a:xfrm rot="5400000">
            <a:off x="5858217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760039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Improve</a:t>
            </a:r>
          </a:p>
        </p:txBody>
      </p:sp>
      <p:pic>
        <p:nvPicPr>
          <p:cNvPr id="1005599" name="그래픽 1005598" descr="전구 및 기어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6013271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05618" name="그룹 1005617"/>
          <p:cNvGrpSpPr/>
          <p:nvPr/>
        </p:nvGrpSpPr>
        <p:grpSpPr>
          <a:xfrm>
            <a:off x="7350735" y="2176913"/>
            <a:ext cx="1163077" cy="2842157"/>
            <a:chOff x="7963296" y="1319403"/>
            <a:chExt cx="1260000" cy="3079003"/>
          </a:xfrm>
        </p:grpSpPr>
        <p:grpSp>
          <p:nvGrpSpPr>
            <p:cNvPr id="134" name="그룹 133"/>
            <p:cNvGrpSpPr/>
            <p:nvPr/>
          </p:nvGrpSpPr>
          <p:grpSpPr>
            <a:xfrm>
              <a:off x="7963296" y="1319403"/>
              <a:ext cx="1260000" cy="3079003"/>
              <a:chOff x="871617" y="1319403"/>
              <a:chExt cx="1260000" cy="3079003"/>
            </a:xfrm>
          </p:grpSpPr>
          <p:sp>
            <p:nvSpPr>
              <p:cNvPr id="135" name="TextBox 134"/>
              <p:cNvSpPr txBox="1"/>
              <p:nvPr/>
            </p:nvSpPr>
            <p:spPr>
              <a:xfrm>
                <a:off x="922729" y="1319403"/>
                <a:ext cx="1160670" cy="12410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Autofit/>
              </a:bodyPr>
              <a:lstStyle/>
              <a:p>
                <a:pPr algn="ctr" defTabSz="844083">
                  <a:defRPr/>
                </a:pPr>
                <a:r>
                  <a:rPr lang="en-US" altLang="ko-KR" sz="6646" b="1">
                    <a:solidFill>
                      <a:prstClr val="white">
                        <a:lumMod val="75000"/>
                      </a:prstClr>
                    </a:solidFill>
                    <a:latin typeface="맑은 고딕"/>
                    <a:ea typeface="맑은 고딕" panose="020B0503020000020004" pitchFamily="50" charset="-127"/>
                    <a:cs typeface="Calibri"/>
                  </a:rPr>
                  <a:t>C</a:t>
                </a:r>
                <a:endParaRPr lang="ko-KR" altLang="en-US" sz="6646" b="1">
                  <a:solidFill>
                    <a:prstClr val="white">
                      <a:lumMod val="75000"/>
                    </a:prstClr>
                  </a:solidFill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grpSp>
            <p:nvGrpSpPr>
              <p:cNvPr id="136" name="그룹 135"/>
              <p:cNvGrpSpPr/>
              <p:nvPr/>
            </p:nvGrpSpPr>
            <p:grpSpPr>
              <a:xfrm>
                <a:off x="871617" y="2377045"/>
                <a:ext cx="1260000" cy="2021361"/>
                <a:chOff x="-324953" y="2615783"/>
                <a:chExt cx="1260000" cy="2021361"/>
              </a:xfrm>
            </p:grpSpPr>
            <p:sp>
              <p:nvSpPr>
                <p:cNvPr id="137" name="직각 삼각형 136"/>
                <p:cNvSpPr/>
                <p:nvPr/>
              </p:nvSpPr>
              <p:spPr>
                <a:xfrm>
                  <a:off x="746134" y="2615783"/>
                  <a:ext cx="79313" cy="161016"/>
                </a:xfrm>
                <a:prstGeom prst="rtTriangl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square" lIns="84406" tIns="42203" rIns="84406" bIns="42203" anchor="ctr" anchorCtr="0">
                  <a:prstTxWarp prst="textNoShape">
                    <a:avLst/>
                  </a:prstTxWarp>
                  <a:noAutofit/>
                </a:bodyPr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8" name="자유형: 도형 137"/>
                <p:cNvSpPr/>
                <p:nvPr/>
              </p:nvSpPr>
              <p:spPr>
                <a:xfrm>
                  <a:off x="-324953" y="2746969"/>
                  <a:ext cx="1260000" cy="1890175"/>
                </a:xfrm>
                <a:custGeom>
                  <a:avLst/>
                  <a:gdLst>
                    <a:gd name="connsiteX0" fmla="*/ 200680 w 1260000"/>
                    <a:gd name="connsiteY0" fmla="*/ 0 h 1890175"/>
                    <a:gd name="connsiteX1" fmla="*/ 1059320 w 1260000"/>
                    <a:gd name="connsiteY1" fmla="*/ 0 h 1890175"/>
                    <a:gd name="connsiteX2" fmla="*/ 1260000 w 1260000"/>
                    <a:gd name="connsiteY2" fmla="*/ 200680 h 1890175"/>
                    <a:gd name="connsiteX3" fmla="*/ 1260000 w 1260000"/>
                    <a:gd name="connsiteY3" fmla="*/ 1890175 h 1890175"/>
                    <a:gd name="connsiteX4" fmla="*/ 630000 w 1260000"/>
                    <a:gd name="connsiteY4" fmla="*/ 1580903 h 1890175"/>
                    <a:gd name="connsiteX5" fmla="*/ 0 w 1260000"/>
                    <a:gd name="connsiteY5" fmla="*/ 1890175 h 1890175"/>
                    <a:gd name="connsiteX6" fmla="*/ 0 w 1260000"/>
                    <a:gd name="connsiteY6" fmla="*/ 200680 h 1890175"/>
                    <a:gd name="connsiteX7" fmla="*/ 200680 w 1260000"/>
                    <a:gd name="connsiteY7" fmla="*/ 0 h 18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000" h="1890175">
                      <a:moveTo>
                        <a:pt x="200680" y="0"/>
                      </a:moveTo>
                      <a:lnTo>
                        <a:pt x="1059320" y="0"/>
                      </a:lnTo>
                      <a:cubicBezTo>
                        <a:pt x="1170153" y="0"/>
                        <a:pt x="1260000" y="89847"/>
                        <a:pt x="1260000" y="200680"/>
                      </a:cubicBezTo>
                      <a:lnTo>
                        <a:pt x="1260000" y="1890175"/>
                      </a:lnTo>
                      <a:lnTo>
                        <a:pt x="630000" y="1580903"/>
                      </a:lnTo>
                      <a:lnTo>
                        <a:pt x="0" y="1890175"/>
                      </a:lnTo>
                      <a:lnTo>
                        <a:pt x="0" y="200680"/>
                      </a:lnTo>
                      <a:cubicBezTo>
                        <a:pt x="0" y="89847"/>
                        <a:pt x="89847" y="0"/>
                        <a:pt x="20068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9" name="화살표: 오각형 138"/>
                <p:cNvSpPr/>
                <p:nvPr/>
              </p:nvSpPr>
              <p:spPr>
                <a:xfrm rot="5400000">
                  <a:off x="-168929" y="2637581"/>
                  <a:ext cx="940024" cy="900000"/>
                </a:xfrm>
                <a:prstGeom prst="homePlate">
                  <a:avLst>
                    <a:gd name="adj" fmla="val 2427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41" name="TextBox 140"/>
                <p:cNvSpPr txBox="1"/>
                <p:nvPr/>
              </p:nvSpPr>
              <p:spPr>
                <a:xfrm>
                  <a:off x="-275288" y="3722968"/>
                  <a:ext cx="1160670" cy="42661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ctr" defTabSz="844083">
                    <a:defRPr/>
                  </a:pPr>
                  <a:r>
                    <a:rPr lang="en-US" altLang="ko-KR" sz="1662" b="1">
                      <a:solidFill>
                        <a:prstClr val="white"/>
                      </a:solidFill>
                      <a:latin typeface="맑은 고딕"/>
                      <a:ea typeface="맑은 고딕" panose="020B0503020000020004" pitchFamily="50" charset="-127"/>
                      <a:cs typeface="Calibri"/>
                    </a:rPr>
                    <a:t>Control</a:t>
                  </a:r>
                </a:p>
              </p:txBody>
            </p:sp>
          </p:grpSp>
        </p:grpSp>
        <p:pic>
          <p:nvPicPr>
            <p:cNvPr id="62" name="그래픽 61" descr="머리와 톱니바퀴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8287296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2" name="직사각형 51"/>
          <p:cNvSpPr/>
          <p:nvPr/>
        </p:nvSpPr>
        <p:spPr>
          <a:xfrm>
            <a:off x="5638838" y="5309173"/>
            <a:ext cx="2829129" cy="928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I-1.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개선계획 수립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I-2.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최적화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I-3.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개선결과 검증</a:t>
            </a:r>
            <a:endParaRPr lang="en-US" altLang="ko-KR" sz="1477" b="1" spc="-138" dirty="0">
              <a:solidFill>
                <a:srgbClr val="1F497D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cxnSp>
        <p:nvCxnSpPr>
          <p:cNvPr id="53" name="직선 연결선 52"/>
          <p:cNvCxnSpPr/>
          <p:nvPr/>
        </p:nvCxnSpPr>
        <p:spPr>
          <a:xfrm>
            <a:off x="5714194" y="5204011"/>
            <a:ext cx="771586" cy="0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92">
            <a:extLst>
              <a:ext uri="{FF2B5EF4-FFF2-40B4-BE49-F238E27FC236}">
                <a16:creationId xmlns:a16="http://schemas.microsoft.com/office/drawing/2014/main" id="{2AD590FA-3417-7D1E-B597-E4B32BD75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3" y="692696"/>
            <a:ext cx="2448272" cy="599342"/>
          </a:xfrm>
          <a:prstGeom prst="roundRect">
            <a:avLst>
              <a:gd name="adj" fmla="val 16667"/>
            </a:avLst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3" name="Oval 93">
            <a:extLst>
              <a:ext uri="{FF2B5EF4-FFF2-40B4-BE49-F238E27FC236}">
                <a16:creationId xmlns:a16="http://schemas.microsoft.com/office/drawing/2014/main" id="{955BB5BA-13B2-D72D-8C14-BDC50B4A9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5" y="573999"/>
            <a:ext cx="779585" cy="797169"/>
          </a:xfrm>
          <a:prstGeom prst="ellipse">
            <a:avLst/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Oval 94">
            <a:extLst>
              <a:ext uri="{FF2B5EF4-FFF2-40B4-BE49-F238E27FC236}">
                <a16:creationId xmlns:a16="http://schemas.microsoft.com/office/drawing/2014/main" id="{EFDADD8B-31D1-B64B-DB0C-C27B20EF0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69" y="653130"/>
            <a:ext cx="606669" cy="61985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752BB54E-B988-24C0-3050-12337DA4F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547" y="770360"/>
            <a:ext cx="451509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algn="ctr" eaLnBrk="1" fontAlgn="ctr" latinLnBrk="1" hangingPunct="1"/>
            <a:r>
              <a:rPr lang="en-US" altLang="ko-KR" sz="2215" b="1" dirty="0">
                <a:latin typeface="맑은 고딕" panose="020B0503020000020004" pitchFamily="34" charset="-127"/>
                <a:ea typeface="맑은 고딕" panose="020B0503020000020004" pitchFamily="34" charset="-127"/>
              </a:rPr>
              <a:t>Ⅳ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959D7D80-C5C2-90B8-CDA2-2D2B07E7D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6630" y="779153"/>
            <a:ext cx="1288596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fontAlgn="ctr" latinLnBrk="1" hangingPunct="1"/>
            <a:r>
              <a:rPr lang="en-US" altLang="ko-KR" sz="2215" b="1" dirty="0">
                <a:solidFill>
                  <a:schemeClr val="bg1"/>
                </a:solidFill>
                <a:latin typeface="맑은 고딕" panose="020B0503020000020004" pitchFamily="34" charset="-127"/>
                <a:ea typeface="맑은 고딕" panose="020B0503020000020004" pitchFamily="34" charset="-127"/>
              </a:rPr>
              <a:t>Improve</a:t>
            </a:r>
            <a:endParaRPr lang="ko-KR" altLang="en-US" sz="2215" b="1" dirty="0">
              <a:solidFill>
                <a:schemeClr val="bg1"/>
              </a:solidFill>
              <a:latin typeface="맑은 고딕" panose="020B0503020000020004" pitchFamily="34" charset="-127"/>
              <a:ea typeface="맑은 고딕" panose="020B0503020000020004" pitchFamily="34" charset="-127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CCEA5C3D-72EE-AD37-ACA4-846426F67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6" y="1594677"/>
            <a:ext cx="7532687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핵심원인 변수들의 특성에 따라 최적화하는 방안을 마련합니다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대안인자에 대한 최적대안 선정</a:t>
            </a:r>
          </a:p>
        </p:txBody>
      </p:sp>
      <p:sp>
        <p:nvSpPr>
          <p:cNvPr id="6" name="오각형 5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7" name="오각형 6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8" name="오각형 7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오각형 8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I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오각형 9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pic>
        <p:nvPicPr>
          <p:cNvPr id="2050" name="Picture 2" descr="키밍 사무용 칼라클립 서류클립 페이퍼클립 종이클립">
            <a:extLst>
              <a:ext uri="{FF2B5EF4-FFF2-40B4-BE49-F238E27FC236}">
                <a16:creationId xmlns:a16="http://schemas.microsoft.com/office/drawing/2014/main" id="{5DA84190-EE0B-0DCD-4799-E0EC01C61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61" y="1772816"/>
            <a:ext cx="2327920" cy="232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6B142BB-A2BC-5C64-FB2C-80912210618F}"/>
              </a:ext>
            </a:extLst>
          </p:cNvPr>
          <p:cNvSpPr txBox="1"/>
          <p:nvPr/>
        </p:nvSpPr>
        <p:spPr>
          <a:xfrm>
            <a:off x="952117" y="12687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칼라클립</a:t>
            </a: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BF3C9F-B088-CE32-E787-3060E319FDAE}"/>
              </a:ext>
            </a:extLst>
          </p:cNvPr>
          <p:cNvSpPr txBox="1"/>
          <p:nvPr/>
        </p:nvSpPr>
        <p:spPr>
          <a:xfrm>
            <a:off x="448061" y="4365104"/>
            <a:ext cx="23957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/>
              <a:t>사이즈 </a:t>
            </a:r>
            <a:r>
              <a:rPr lang="en-US" altLang="ko-KR" sz="1500" dirty="0"/>
              <a:t>: 28mm</a:t>
            </a:r>
          </a:p>
          <a:p>
            <a:r>
              <a:rPr lang="ko-KR" altLang="en-US" sz="1500" dirty="0"/>
              <a:t>가격 </a:t>
            </a:r>
            <a:r>
              <a:rPr lang="en-US" altLang="ko-KR" sz="1500" dirty="0"/>
              <a:t>: 100</a:t>
            </a:r>
            <a:r>
              <a:rPr lang="ko-KR" altLang="en-US" sz="1500" dirty="0"/>
              <a:t>개 </a:t>
            </a:r>
            <a:r>
              <a:rPr lang="en-US" altLang="ko-KR" sz="1500" dirty="0"/>
              <a:t>2000</a:t>
            </a:r>
            <a:r>
              <a:rPr lang="ko-KR" altLang="en-US" sz="1500" dirty="0"/>
              <a:t>원</a:t>
            </a:r>
            <a:endParaRPr lang="en-US" altLang="ko-KR" sz="1500" dirty="0"/>
          </a:p>
          <a:p>
            <a:r>
              <a:rPr lang="ko-KR" altLang="en-US" sz="1500" dirty="0"/>
              <a:t>장점 </a:t>
            </a:r>
            <a:r>
              <a:rPr lang="en-US" altLang="ko-KR" sz="1500" dirty="0"/>
              <a:t>: </a:t>
            </a:r>
            <a:r>
              <a:rPr lang="ko-KR" altLang="en-US" sz="1500" dirty="0" err="1"/>
              <a:t>그립감</a:t>
            </a:r>
            <a:r>
              <a:rPr lang="ko-KR" altLang="en-US" sz="1500" dirty="0"/>
              <a:t> 우수</a:t>
            </a:r>
            <a:endParaRPr lang="en-US" altLang="ko-KR" sz="1500" dirty="0"/>
          </a:p>
          <a:p>
            <a:r>
              <a:rPr lang="ko-KR" altLang="en-US" sz="1500" dirty="0"/>
              <a:t>단점 </a:t>
            </a:r>
            <a:r>
              <a:rPr lang="en-US" altLang="ko-KR" sz="1500" dirty="0"/>
              <a:t>: </a:t>
            </a:r>
            <a:r>
              <a:rPr lang="ko-KR" altLang="en-US" sz="1500" dirty="0"/>
              <a:t>무게 산포가 큼</a:t>
            </a:r>
            <a:endParaRPr lang="en-US" altLang="ko-KR" sz="1500" dirty="0"/>
          </a:p>
          <a:p>
            <a:r>
              <a:rPr lang="en-US" altLang="ko-KR" sz="1500" dirty="0"/>
              <a:t>        </a:t>
            </a:r>
            <a:r>
              <a:rPr lang="ko-KR" altLang="en-US" sz="1500" dirty="0"/>
              <a:t>약간 가벼워서 중심 </a:t>
            </a:r>
            <a:endParaRPr lang="en-US" altLang="ko-KR" sz="1500" dirty="0"/>
          </a:p>
          <a:p>
            <a:r>
              <a:rPr lang="en-US" altLang="ko-KR" sz="1500" dirty="0"/>
              <a:t>        </a:t>
            </a:r>
            <a:r>
              <a:rPr lang="ko-KR" altLang="en-US" sz="1500" dirty="0"/>
              <a:t>잡기 어려움</a:t>
            </a:r>
            <a:endParaRPr lang="en-US" altLang="ko-KR" sz="1500" dirty="0"/>
          </a:p>
          <a:p>
            <a:r>
              <a:rPr lang="en-US" altLang="ko-KR" sz="1500" dirty="0"/>
              <a:t>        </a:t>
            </a:r>
            <a:r>
              <a:rPr lang="ko-KR" altLang="en-US" sz="1500" dirty="0" err="1"/>
              <a:t>헐거워짐</a:t>
            </a:r>
            <a:endParaRPr lang="en-US" altLang="ko-KR" sz="1500" dirty="0"/>
          </a:p>
          <a:p>
            <a:r>
              <a:rPr lang="en-US" altLang="ko-KR" sz="1500" dirty="0"/>
              <a:t>        </a:t>
            </a:r>
            <a:endParaRPr lang="ko-KR" altLang="en-US" sz="15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FA724D-738E-E02A-687F-263767A9C5A2}"/>
              </a:ext>
            </a:extLst>
          </p:cNvPr>
          <p:cNvSpPr txBox="1"/>
          <p:nvPr/>
        </p:nvSpPr>
        <p:spPr>
          <a:xfrm>
            <a:off x="4060293" y="12687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날클립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08AB6-0C0B-44CB-8E6D-8D0D249E5EC9}"/>
              </a:ext>
            </a:extLst>
          </p:cNvPr>
          <p:cNvSpPr txBox="1"/>
          <p:nvPr/>
        </p:nvSpPr>
        <p:spPr>
          <a:xfrm>
            <a:off x="3407789" y="4365103"/>
            <a:ext cx="301615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/>
              <a:t>사이즈 </a:t>
            </a:r>
            <a:r>
              <a:rPr lang="en-US" altLang="ko-KR" sz="1500" dirty="0"/>
              <a:t>: 13mm</a:t>
            </a:r>
          </a:p>
          <a:p>
            <a:r>
              <a:rPr lang="ko-KR" altLang="en-US" sz="1500" dirty="0"/>
              <a:t>가격 </a:t>
            </a:r>
            <a:r>
              <a:rPr lang="en-US" altLang="ko-KR" sz="1500" dirty="0"/>
              <a:t>: 100</a:t>
            </a:r>
            <a:r>
              <a:rPr lang="ko-KR" altLang="en-US" sz="1500" dirty="0"/>
              <a:t>개 </a:t>
            </a:r>
            <a:r>
              <a:rPr lang="en-US" altLang="ko-KR" sz="1500" dirty="0"/>
              <a:t>4800</a:t>
            </a:r>
            <a:r>
              <a:rPr lang="ko-KR" altLang="en-US" sz="1500" dirty="0"/>
              <a:t>원</a:t>
            </a:r>
            <a:endParaRPr lang="en-US" altLang="ko-KR" sz="1500" dirty="0"/>
          </a:p>
          <a:p>
            <a:r>
              <a:rPr lang="ko-KR" altLang="en-US" sz="1500" dirty="0"/>
              <a:t>장점 </a:t>
            </a:r>
            <a:r>
              <a:rPr lang="en-US" altLang="ko-KR" sz="1500" dirty="0"/>
              <a:t>: </a:t>
            </a:r>
            <a:r>
              <a:rPr lang="ko-KR" altLang="en-US" sz="1500" dirty="0" err="1"/>
              <a:t>체결력이</a:t>
            </a:r>
            <a:r>
              <a:rPr lang="ko-KR" altLang="en-US" sz="1500" dirty="0"/>
              <a:t> 우수</a:t>
            </a:r>
            <a:endParaRPr lang="en-US" altLang="ko-KR" sz="1500" dirty="0"/>
          </a:p>
          <a:p>
            <a:r>
              <a:rPr lang="ko-KR" altLang="en-US" sz="1500" dirty="0"/>
              <a:t>단점 </a:t>
            </a:r>
            <a:r>
              <a:rPr lang="en-US" altLang="ko-KR" sz="1500" dirty="0"/>
              <a:t>: </a:t>
            </a:r>
            <a:r>
              <a:rPr lang="ko-KR" altLang="en-US" sz="1500" dirty="0"/>
              <a:t>가격이 비쌈</a:t>
            </a:r>
            <a:endParaRPr lang="en-US" altLang="ko-KR" sz="1500" dirty="0"/>
          </a:p>
          <a:p>
            <a:r>
              <a:rPr lang="en-US" altLang="ko-KR" sz="1500" dirty="0"/>
              <a:t>        </a:t>
            </a:r>
            <a:r>
              <a:rPr lang="ko-KR" altLang="en-US" sz="1500" dirty="0"/>
              <a:t>판매처 부족</a:t>
            </a:r>
            <a:endParaRPr lang="en-US" altLang="ko-KR" sz="1500" dirty="0"/>
          </a:p>
          <a:p>
            <a:r>
              <a:rPr lang="ko-KR" altLang="en-US" sz="1500" dirty="0"/>
              <a:t>        너무 무거움</a:t>
            </a:r>
            <a:endParaRPr lang="en-US" altLang="ko-KR" sz="1500" dirty="0"/>
          </a:p>
          <a:p>
            <a:r>
              <a:rPr lang="en-US" altLang="ko-KR" sz="1500" dirty="0"/>
              <a:t>        </a:t>
            </a:r>
            <a:r>
              <a:rPr lang="ko-KR" altLang="en-US" sz="1500" dirty="0"/>
              <a:t>헬기 장착에 어려움</a:t>
            </a:r>
          </a:p>
        </p:txBody>
      </p:sp>
      <p:pic>
        <p:nvPicPr>
          <p:cNvPr id="2054" name="Picture 6" descr="날클립 페이퍼 종이 바인더 집게 클립 50P DD-11772">
            <a:extLst>
              <a:ext uri="{FF2B5EF4-FFF2-40B4-BE49-F238E27FC236}">
                <a16:creationId xmlns:a16="http://schemas.microsoft.com/office/drawing/2014/main" id="{42E7D2EC-2A44-04E1-1676-A66EBBDBE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597" y="1772816"/>
            <a:ext cx="2327920" cy="232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노리프렌즈 - 실버 클립 1갑 약 80p 크립 정리용품 상품정보">
            <a:extLst>
              <a:ext uri="{FF2B5EF4-FFF2-40B4-BE49-F238E27FC236}">
                <a16:creationId xmlns:a16="http://schemas.microsoft.com/office/drawing/2014/main" id="{ED63843B-D77A-E3A9-0BE4-316E784338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4" t="18618" r="20046" b="18375"/>
          <a:stretch/>
        </p:blipFill>
        <p:spPr bwMode="auto">
          <a:xfrm>
            <a:off x="6213128" y="1807549"/>
            <a:ext cx="2327920" cy="231529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6496CB8-97BB-1149-4E19-B57EB32922DC}"/>
              </a:ext>
            </a:extLst>
          </p:cNvPr>
          <p:cNvSpPr txBox="1"/>
          <p:nvPr/>
        </p:nvSpPr>
        <p:spPr>
          <a:xfrm>
            <a:off x="6164360" y="4387207"/>
            <a:ext cx="30161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dirty="0"/>
              <a:t>사이즈 </a:t>
            </a:r>
            <a:r>
              <a:rPr lang="en-US" altLang="ko-KR" sz="1500" dirty="0"/>
              <a:t>: 30mm</a:t>
            </a:r>
          </a:p>
          <a:p>
            <a:r>
              <a:rPr lang="ko-KR" altLang="en-US" sz="1500" dirty="0"/>
              <a:t>가격 </a:t>
            </a:r>
            <a:r>
              <a:rPr lang="en-US" altLang="ko-KR" sz="1500" dirty="0"/>
              <a:t>: 100</a:t>
            </a:r>
            <a:r>
              <a:rPr lang="ko-KR" altLang="en-US" sz="1500" dirty="0"/>
              <a:t>개 </a:t>
            </a:r>
            <a:r>
              <a:rPr lang="en-US" altLang="ko-KR" sz="1500" dirty="0"/>
              <a:t>1100</a:t>
            </a:r>
            <a:r>
              <a:rPr lang="ko-KR" altLang="en-US" sz="1500" dirty="0"/>
              <a:t>원</a:t>
            </a:r>
            <a:endParaRPr lang="en-US" altLang="ko-KR" sz="1500" dirty="0"/>
          </a:p>
          <a:p>
            <a:r>
              <a:rPr lang="ko-KR" altLang="en-US" sz="1500" dirty="0"/>
              <a:t>장점 </a:t>
            </a:r>
            <a:r>
              <a:rPr lang="en-US" altLang="ko-KR" sz="1500" dirty="0"/>
              <a:t>: </a:t>
            </a:r>
            <a:r>
              <a:rPr lang="ko-KR" altLang="en-US" sz="1500" dirty="0" err="1"/>
              <a:t>무게산포</a:t>
            </a:r>
            <a:r>
              <a:rPr lang="ko-KR" altLang="en-US" sz="1500" dirty="0"/>
              <a:t> 일정</a:t>
            </a:r>
            <a:endParaRPr lang="en-US" altLang="ko-KR" sz="1500" dirty="0"/>
          </a:p>
          <a:p>
            <a:r>
              <a:rPr lang="en-US" altLang="ko-KR" sz="1500" dirty="0"/>
              <a:t>        </a:t>
            </a:r>
            <a:r>
              <a:rPr lang="ko-KR" altLang="en-US" sz="1500" dirty="0"/>
              <a:t>가격이 매우 저렴</a:t>
            </a:r>
            <a:endParaRPr lang="en-US" altLang="ko-KR" sz="1500" dirty="0"/>
          </a:p>
          <a:p>
            <a:r>
              <a:rPr lang="en-US" altLang="ko-KR" sz="1500" dirty="0"/>
              <a:t>        </a:t>
            </a:r>
            <a:r>
              <a:rPr lang="ko-KR" altLang="en-US" sz="1500" dirty="0"/>
              <a:t>판매처 매우 많음</a:t>
            </a:r>
            <a:endParaRPr lang="en-US" altLang="ko-KR" sz="1500" dirty="0"/>
          </a:p>
          <a:p>
            <a:r>
              <a:rPr lang="ko-KR" altLang="en-US" sz="1500" dirty="0"/>
              <a:t>단점 </a:t>
            </a:r>
            <a:r>
              <a:rPr lang="en-US" altLang="ko-KR" sz="1500" dirty="0"/>
              <a:t>: </a:t>
            </a:r>
            <a:r>
              <a:rPr lang="ko-KR" altLang="en-US" sz="1500" dirty="0"/>
              <a:t>디자인이 단순함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B90BED-E17E-116F-3DD8-B6C85AA8E610}"/>
              </a:ext>
            </a:extLst>
          </p:cNvPr>
          <p:cNvSpPr txBox="1"/>
          <p:nvPr/>
        </p:nvSpPr>
        <p:spPr>
          <a:xfrm>
            <a:off x="6948264" y="12687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/>
              <a:t>실버클립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68141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대안인자에 대한 최적대안 선정</a:t>
            </a:r>
          </a:p>
        </p:txBody>
      </p:sp>
      <p:sp>
        <p:nvSpPr>
          <p:cNvPr id="6" name="오각형 5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7" name="오각형 6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8" name="오각형 7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오각형 8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I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오각형 9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모서리가 둥근 직사각형 60">
            <a:extLst>
              <a:ext uri="{FF2B5EF4-FFF2-40B4-BE49-F238E27FC236}">
                <a16:creationId xmlns:a16="http://schemas.microsoft.com/office/drawing/2014/main" id="{56AA6ADB-0000-74E8-7B30-8370662EB9FA}"/>
              </a:ext>
            </a:extLst>
          </p:cNvPr>
          <p:cNvSpPr/>
          <p:nvPr/>
        </p:nvSpPr>
        <p:spPr>
          <a:xfrm>
            <a:off x="755576" y="3645024"/>
            <a:ext cx="8064896" cy="2664296"/>
          </a:xfrm>
          <a:prstGeom prst="roundRect">
            <a:avLst>
              <a:gd name="adj" fmla="val 3545"/>
            </a:avLst>
          </a:prstGeom>
          <a:solidFill>
            <a:srgbClr val="FFFFFF">
              <a:lumMod val="95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모서리가 둥근 직사각형 59">
            <a:extLst>
              <a:ext uri="{FF2B5EF4-FFF2-40B4-BE49-F238E27FC236}">
                <a16:creationId xmlns:a16="http://schemas.microsoft.com/office/drawing/2014/main" id="{BA615F26-9911-36FC-BF57-088BCD5D2776}"/>
              </a:ext>
            </a:extLst>
          </p:cNvPr>
          <p:cNvSpPr/>
          <p:nvPr/>
        </p:nvSpPr>
        <p:spPr>
          <a:xfrm>
            <a:off x="755576" y="885480"/>
            <a:ext cx="8064896" cy="2664296"/>
          </a:xfrm>
          <a:prstGeom prst="roundRect">
            <a:avLst>
              <a:gd name="adj" fmla="val 3545"/>
            </a:avLst>
          </a:prstGeom>
          <a:solidFill>
            <a:srgbClr val="FFFFFF">
              <a:lumMod val="95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79B0826B-9974-EFBF-6DC9-0DF321D50E1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854523" y="3001962"/>
            <a:ext cx="1487487" cy="4270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문체부 제목 돋음체" panose="020B0609000101010101" pitchFamily="49" charset="-127"/>
              </a:rPr>
              <a:t>칼라클립</a:t>
            </a:r>
            <a:endParaRPr kumimoji="0" lang="en-US" altLang="ko-KR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문체부 제목 돋음체" panose="020B0609000101010101" pitchFamily="49" charset="-127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9BC623DA-8096-DDE0-9E46-F3B7B4576E8C}"/>
              </a:ext>
            </a:extLst>
          </p:cNvPr>
          <p:cNvSpPr>
            <a:spLocks noChangeArrowheads="1"/>
          </p:cNvSpPr>
          <p:nvPr/>
        </p:nvSpPr>
        <p:spPr bwMode="gray">
          <a:xfrm>
            <a:off x="4986535" y="3001962"/>
            <a:ext cx="1485900" cy="4270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문체부 제목 돋음체" panose="020B0609000101010101" pitchFamily="49" charset="-127"/>
              </a:rPr>
              <a:t>날클립</a:t>
            </a:r>
            <a:endParaRPr kumimoji="0" lang="en-US" altLang="ko-KR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문체부 제목 돋음체" panose="020B0609000101010101" pitchFamily="49" charset="-127"/>
            </a:endParaRP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5DCD0F2A-2C60-5088-67E1-2C1B771E1298}"/>
              </a:ext>
            </a:extLst>
          </p:cNvPr>
          <p:cNvSpPr>
            <a:spLocks noChangeArrowheads="1"/>
          </p:cNvSpPr>
          <p:nvPr/>
        </p:nvSpPr>
        <p:spPr bwMode="gray">
          <a:xfrm>
            <a:off x="7116960" y="3001962"/>
            <a:ext cx="1487488" cy="4270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문체부 제목 돋음체" panose="020B0609000101010101" pitchFamily="49" charset="-127"/>
              </a:rPr>
              <a:t>실버클립</a:t>
            </a:r>
            <a:endParaRPr kumimoji="0" lang="en-US" altLang="ko-KR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문체부 제목 돋음체" panose="020B0609000101010101" pitchFamily="49" charset="-127"/>
            </a:endParaRPr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63E86AA9-5D6A-2A43-F46A-41BAEBCD0516}"/>
              </a:ext>
            </a:extLst>
          </p:cNvPr>
          <p:cNvSpPr>
            <a:spLocks noChangeArrowheads="1"/>
          </p:cNvSpPr>
          <p:nvPr/>
        </p:nvSpPr>
        <p:spPr bwMode="gray">
          <a:xfrm>
            <a:off x="4721423" y="980728"/>
            <a:ext cx="2014537" cy="533400"/>
          </a:xfrm>
          <a:prstGeom prst="bevel">
            <a:avLst>
              <a:gd name="adj" fmla="val 8931"/>
            </a:avLst>
          </a:prstGeom>
          <a:gradFill rotWithShape="0">
            <a:gsLst>
              <a:gs pos="0">
                <a:srgbClr val="990033"/>
              </a:gs>
              <a:gs pos="100000">
                <a:srgbClr val="990033">
                  <a:gamma/>
                  <a:shade val="60784"/>
                  <a:invGamma/>
                </a:srgbClr>
              </a:gs>
            </a:gsLst>
            <a:lin ang="27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굴림"/>
                <a:ea typeface="굴림"/>
              </a:rPr>
              <a:t>최적 클립 선택</a:t>
            </a:r>
          </a:p>
        </p:txBody>
      </p:sp>
      <p:cxnSp>
        <p:nvCxnSpPr>
          <p:cNvPr id="19" name="AutoShape 13">
            <a:extLst>
              <a:ext uri="{FF2B5EF4-FFF2-40B4-BE49-F238E27FC236}">
                <a16:creationId xmlns:a16="http://schemas.microsoft.com/office/drawing/2014/main" id="{7EC1AA5D-FB33-5E4D-D2F5-8E7A8B87B31C}"/>
              </a:ext>
            </a:extLst>
          </p:cNvPr>
          <p:cNvCxnSpPr>
            <a:cxnSpLocks noChangeShapeType="1"/>
            <a:stCxn id="18" idx="2"/>
            <a:endCxn id="32" idx="0"/>
          </p:cNvCxnSpPr>
          <p:nvPr/>
        </p:nvCxnSpPr>
        <p:spPr bwMode="gray">
          <a:xfrm rot="5400000">
            <a:off x="4492265" y="620923"/>
            <a:ext cx="343223" cy="212963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990033"/>
            </a:solidFill>
            <a:miter lim="800000"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AutoShape 14">
            <a:extLst>
              <a:ext uri="{FF2B5EF4-FFF2-40B4-BE49-F238E27FC236}">
                <a16:creationId xmlns:a16="http://schemas.microsoft.com/office/drawing/2014/main" id="{B99F2611-A76D-66B9-05AE-A5C224142883}"/>
              </a:ext>
            </a:extLst>
          </p:cNvPr>
          <p:cNvCxnSpPr>
            <a:cxnSpLocks noChangeShapeType="1"/>
            <a:stCxn id="18" idx="2"/>
            <a:endCxn id="34" idx="0"/>
          </p:cNvCxnSpPr>
          <p:nvPr/>
        </p:nvCxnSpPr>
        <p:spPr bwMode="gray">
          <a:xfrm rot="5400000">
            <a:off x="5201878" y="1330536"/>
            <a:ext cx="343223" cy="710407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990033"/>
            </a:solidFill>
            <a:miter lim="800000"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AutoShape 15">
            <a:extLst>
              <a:ext uri="{FF2B5EF4-FFF2-40B4-BE49-F238E27FC236}">
                <a16:creationId xmlns:a16="http://schemas.microsoft.com/office/drawing/2014/main" id="{71FE113C-B1A9-FA45-5C05-0FEDC23BCC0C}"/>
              </a:ext>
            </a:extLst>
          </p:cNvPr>
          <p:cNvCxnSpPr>
            <a:cxnSpLocks noChangeShapeType="1"/>
            <a:stCxn id="18" idx="2"/>
            <a:endCxn id="33" idx="0"/>
          </p:cNvCxnSpPr>
          <p:nvPr/>
        </p:nvCxnSpPr>
        <p:spPr bwMode="gray">
          <a:xfrm rot="16200000" flipH="1">
            <a:off x="5912284" y="1330536"/>
            <a:ext cx="343223" cy="710406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990033"/>
            </a:solidFill>
            <a:miter lim="800000"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AutoShape 16">
            <a:extLst>
              <a:ext uri="{FF2B5EF4-FFF2-40B4-BE49-F238E27FC236}">
                <a16:creationId xmlns:a16="http://schemas.microsoft.com/office/drawing/2014/main" id="{CD919CEE-6B91-9B9E-C985-9606CEEC0281}"/>
              </a:ext>
            </a:extLst>
          </p:cNvPr>
          <p:cNvCxnSpPr>
            <a:cxnSpLocks noChangeShapeType="1"/>
            <a:stCxn id="18" idx="2"/>
            <a:endCxn id="38" idx="0"/>
          </p:cNvCxnSpPr>
          <p:nvPr/>
        </p:nvCxnSpPr>
        <p:spPr bwMode="gray">
          <a:xfrm rot="16200000" flipH="1">
            <a:off x="6623087" y="619733"/>
            <a:ext cx="343223" cy="213201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rgbClr val="990033"/>
            </a:solidFill>
            <a:miter lim="800000"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AutoShape 17">
            <a:extLst>
              <a:ext uri="{FF2B5EF4-FFF2-40B4-BE49-F238E27FC236}">
                <a16:creationId xmlns:a16="http://schemas.microsoft.com/office/drawing/2014/main" id="{376A6BFE-7A16-F37B-7879-47CBB34A0EE9}"/>
              </a:ext>
            </a:extLst>
          </p:cNvPr>
          <p:cNvCxnSpPr>
            <a:cxnSpLocks noChangeShapeType="1"/>
            <a:stCxn id="32" idx="4"/>
            <a:endCxn id="11" idx="0"/>
          </p:cNvCxnSpPr>
          <p:nvPr/>
        </p:nvCxnSpPr>
        <p:spPr bwMode="gray">
          <a:xfrm flipH="1">
            <a:off x="3598267" y="2320901"/>
            <a:ext cx="793" cy="681061"/>
          </a:xfrm>
          <a:prstGeom prst="straightConnector1">
            <a:avLst/>
          </a:prstGeom>
          <a:noFill/>
          <a:ln w="28575" cap="rnd">
            <a:solidFill>
              <a:srgbClr val="000000"/>
            </a:solidFill>
            <a:prstDash val="sysDot"/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AutoShape 18">
            <a:extLst>
              <a:ext uri="{FF2B5EF4-FFF2-40B4-BE49-F238E27FC236}">
                <a16:creationId xmlns:a16="http://schemas.microsoft.com/office/drawing/2014/main" id="{467CF4A1-F062-3288-321B-57DD802EB226}"/>
              </a:ext>
            </a:extLst>
          </p:cNvPr>
          <p:cNvCxnSpPr>
            <a:cxnSpLocks noChangeShapeType="1"/>
            <a:stCxn id="32" idx="4"/>
            <a:endCxn id="13" idx="0"/>
          </p:cNvCxnSpPr>
          <p:nvPr/>
        </p:nvCxnSpPr>
        <p:spPr bwMode="gray">
          <a:xfrm>
            <a:off x="3599060" y="2320901"/>
            <a:ext cx="2130425" cy="681061"/>
          </a:xfrm>
          <a:prstGeom prst="straightConnector1">
            <a:avLst/>
          </a:prstGeom>
          <a:noFill/>
          <a:ln w="28575" cap="rnd">
            <a:solidFill>
              <a:srgbClr val="000000"/>
            </a:solidFill>
            <a:prstDash val="sysDot"/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AutoShape 19">
            <a:extLst>
              <a:ext uri="{FF2B5EF4-FFF2-40B4-BE49-F238E27FC236}">
                <a16:creationId xmlns:a16="http://schemas.microsoft.com/office/drawing/2014/main" id="{905AB558-C552-C82C-8994-F2BBC554FC49}"/>
              </a:ext>
            </a:extLst>
          </p:cNvPr>
          <p:cNvCxnSpPr>
            <a:cxnSpLocks noChangeShapeType="1"/>
            <a:stCxn id="32" idx="4"/>
            <a:endCxn id="17" idx="0"/>
          </p:cNvCxnSpPr>
          <p:nvPr/>
        </p:nvCxnSpPr>
        <p:spPr bwMode="gray">
          <a:xfrm>
            <a:off x="3599060" y="2320901"/>
            <a:ext cx="4261644" cy="681061"/>
          </a:xfrm>
          <a:prstGeom prst="straightConnector1">
            <a:avLst/>
          </a:prstGeom>
          <a:noFill/>
          <a:ln w="28575" cap="rnd">
            <a:solidFill>
              <a:srgbClr val="000000"/>
            </a:solidFill>
            <a:prstDash val="sysDot"/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AutoShape 20">
            <a:extLst>
              <a:ext uri="{FF2B5EF4-FFF2-40B4-BE49-F238E27FC236}">
                <a16:creationId xmlns:a16="http://schemas.microsoft.com/office/drawing/2014/main" id="{C1B20C1F-55C5-E1E8-7E58-0CD1BAB34011}"/>
              </a:ext>
            </a:extLst>
          </p:cNvPr>
          <p:cNvCxnSpPr>
            <a:cxnSpLocks noChangeShapeType="1"/>
            <a:stCxn id="34" idx="4"/>
            <a:endCxn id="11" idx="0"/>
          </p:cNvCxnSpPr>
          <p:nvPr/>
        </p:nvCxnSpPr>
        <p:spPr bwMode="gray">
          <a:xfrm flipH="1">
            <a:off x="3598267" y="2320901"/>
            <a:ext cx="1420018" cy="681061"/>
          </a:xfrm>
          <a:prstGeom prst="straightConnector1">
            <a:avLst/>
          </a:prstGeom>
          <a:noFill/>
          <a:ln w="28575">
            <a:solidFill>
              <a:srgbClr val="FF9900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AutoShape 21">
            <a:extLst>
              <a:ext uri="{FF2B5EF4-FFF2-40B4-BE49-F238E27FC236}">
                <a16:creationId xmlns:a16="http://schemas.microsoft.com/office/drawing/2014/main" id="{072B5083-18C8-32FB-31B3-E2DD0C53F310}"/>
              </a:ext>
            </a:extLst>
          </p:cNvPr>
          <p:cNvCxnSpPr>
            <a:cxnSpLocks noChangeShapeType="1"/>
            <a:stCxn id="34" idx="4"/>
            <a:endCxn id="13" idx="0"/>
          </p:cNvCxnSpPr>
          <p:nvPr/>
        </p:nvCxnSpPr>
        <p:spPr bwMode="gray">
          <a:xfrm>
            <a:off x="5018285" y="2320901"/>
            <a:ext cx="711200" cy="681061"/>
          </a:xfrm>
          <a:prstGeom prst="straightConnector1">
            <a:avLst/>
          </a:prstGeom>
          <a:noFill/>
          <a:ln w="28575">
            <a:solidFill>
              <a:srgbClr val="FF9900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AutoShape 22">
            <a:extLst>
              <a:ext uri="{FF2B5EF4-FFF2-40B4-BE49-F238E27FC236}">
                <a16:creationId xmlns:a16="http://schemas.microsoft.com/office/drawing/2014/main" id="{0145EE80-774F-1FD4-6F61-72F909907C29}"/>
              </a:ext>
            </a:extLst>
          </p:cNvPr>
          <p:cNvCxnSpPr>
            <a:cxnSpLocks noChangeShapeType="1"/>
            <a:stCxn id="34" idx="4"/>
            <a:endCxn id="17" idx="0"/>
          </p:cNvCxnSpPr>
          <p:nvPr/>
        </p:nvCxnSpPr>
        <p:spPr bwMode="gray">
          <a:xfrm>
            <a:off x="5018285" y="2320901"/>
            <a:ext cx="2842419" cy="681061"/>
          </a:xfrm>
          <a:prstGeom prst="straightConnector1">
            <a:avLst/>
          </a:prstGeom>
          <a:noFill/>
          <a:ln w="28575">
            <a:solidFill>
              <a:srgbClr val="FF9900"/>
            </a:solidFill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AutoShape 23">
            <a:extLst>
              <a:ext uri="{FF2B5EF4-FFF2-40B4-BE49-F238E27FC236}">
                <a16:creationId xmlns:a16="http://schemas.microsoft.com/office/drawing/2014/main" id="{872383EC-7AE1-601F-FA32-EA1EC268AC1F}"/>
              </a:ext>
            </a:extLst>
          </p:cNvPr>
          <p:cNvCxnSpPr>
            <a:cxnSpLocks noChangeShapeType="1"/>
            <a:stCxn id="33" idx="4"/>
            <a:endCxn id="11" idx="0"/>
          </p:cNvCxnSpPr>
          <p:nvPr/>
        </p:nvCxnSpPr>
        <p:spPr bwMode="gray">
          <a:xfrm flipH="1">
            <a:off x="3598267" y="2320901"/>
            <a:ext cx="2840831" cy="681061"/>
          </a:xfrm>
          <a:prstGeom prst="straightConnector1">
            <a:avLst/>
          </a:prstGeom>
          <a:noFill/>
          <a:ln w="19050">
            <a:solidFill>
              <a:srgbClr val="0033CC"/>
            </a:solidFill>
            <a:prstDash val="dash"/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AutoShape 24">
            <a:extLst>
              <a:ext uri="{FF2B5EF4-FFF2-40B4-BE49-F238E27FC236}">
                <a16:creationId xmlns:a16="http://schemas.microsoft.com/office/drawing/2014/main" id="{1F94D85C-827C-49E8-B51D-128EF38A0F73}"/>
              </a:ext>
            </a:extLst>
          </p:cNvPr>
          <p:cNvCxnSpPr>
            <a:cxnSpLocks noChangeShapeType="1"/>
            <a:stCxn id="33" idx="4"/>
            <a:endCxn id="13" idx="0"/>
          </p:cNvCxnSpPr>
          <p:nvPr/>
        </p:nvCxnSpPr>
        <p:spPr bwMode="gray">
          <a:xfrm flipH="1">
            <a:off x="5729485" y="2320901"/>
            <a:ext cx="709613" cy="681061"/>
          </a:xfrm>
          <a:prstGeom prst="straightConnector1">
            <a:avLst/>
          </a:prstGeom>
          <a:noFill/>
          <a:ln w="19050">
            <a:solidFill>
              <a:srgbClr val="0033CC"/>
            </a:solidFill>
            <a:prstDash val="dash"/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AutoShape 25">
            <a:extLst>
              <a:ext uri="{FF2B5EF4-FFF2-40B4-BE49-F238E27FC236}">
                <a16:creationId xmlns:a16="http://schemas.microsoft.com/office/drawing/2014/main" id="{C2F842D4-3C3C-0196-82B8-076DAB06C298}"/>
              </a:ext>
            </a:extLst>
          </p:cNvPr>
          <p:cNvCxnSpPr>
            <a:cxnSpLocks noChangeShapeType="1"/>
            <a:stCxn id="33" idx="4"/>
            <a:endCxn id="17" idx="0"/>
          </p:cNvCxnSpPr>
          <p:nvPr/>
        </p:nvCxnSpPr>
        <p:spPr bwMode="gray">
          <a:xfrm>
            <a:off x="6439098" y="2320901"/>
            <a:ext cx="1421606" cy="681061"/>
          </a:xfrm>
          <a:prstGeom prst="straightConnector1">
            <a:avLst/>
          </a:prstGeom>
          <a:noFill/>
          <a:ln w="19050">
            <a:solidFill>
              <a:srgbClr val="0033CC"/>
            </a:solidFill>
            <a:prstDash val="dash"/>
            <a:round/>
            <a:headEnd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Oval 26">
            <a:extLst>
              <a:ext uri="{FF2B5EF4-FFF2-40B4-BE49-F238E27FC236}">
                <a16:creationId xmlns:a16="http://schemas.microsoft.com/office/drawing/2014/main" id="{F69F64A7-9DE5-30CC-D49B-56AA1AEEBAF2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24385" y="1857351"/>
            <a:ext cx="1149350" cy="463550"/>
          </a:xfrm>
          <a:prstGeom prst="ellipse">
            <a:avLst/>
          </a:prstGeom>
          <a:solidFill>
            <a:srgbClr val="FFCC00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</a:rPr>
              <a:t>무게산포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</a:endParaRPr>
          </a:p>
        </p:txBody>
      </p:sp>
      <p:sp>
        <p:nvSpPr>
          <p:cNvPr id="33" name="Oval 27">
            <a:extLst>
              <a:ext uri="{FF2B5EF4-FFF2-40B4-BE49-F238E27FC236}">
                <a16:creationId xmlns:a16="http://schemas.microsoft.com/office/drawing/2014/main" id="{35636565-3C38-3273-278E-0FC9CD1D5D6F}"/>
              </a:ext>
            </a:extLst>
          </p:cNvPr>
          <p:cNvSpPr>
            <a:spLocks noChangeArrowheads="1"/>
          </p:cNvSpPr>
          <p:nvPr/>
        </p:nvSpPr>
        <p:spPr bwMode="gray">
          <a:xfrm>
            <a:off x="5864423" y="1857351"/>
            <a:ext cx="1149350" cy="463550"/>
          </a:xfrm>
          <a:prstGeom prst="ellipse">
            <a:avLst/>
          </a:prstGeom>
          <a:solidFill>
            <a:srgbClr val="FFCC00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</a:rPr>
              <a:t>가격</a:t>
            </a:r>
          </a:p>
        </p:txBody>
      </p:sp>
      <p:sp>
        <p:nvSpPr>
          <p:cNvPr id="34" name="Oval 28">
            <a:extLst>
              <a:ext uri="{FF2B5EF4-FFF2-40B4-BE49-F238E27FC236}">
                <a16:creationId xmlns:a16="http://schemas.microsoft.com/office/drawing/2014/main" id="{50E14C4C-EF1E-5D2A-7FC2-1D68A4AA4D3C}"/>
              </a:ext>
            </a:extLst>
          </p:cNvPr>
          <p:cNvSpPr>
            <a:spLocks noChangeArrowheads="1"/>
          </p:cNvSpPr>
          <p:nvPr/>
        </p:nvSpPr>
        <p:spPr bwMode="gray">
          <a:xfrm>
            <a:off x="4443610" y="1857351"/>
            <a:ext cx="1149350" cy="463550"/>
          </a:xfrm>
          <a:prstGeom prst="ellipse">
            <a:avLst/>
          </a:prstGeom>
          <a:solidFill>
            <a:srgbClr val="FFCC00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</a:rPr>
              <a:t>장착용이성</a:t>
            </a:r>
          </a:p>
        </p:txBody>
      </p:sp>
      <p:sp>
        <p:nvSpPr>
          <p:cNvPr id="35" name="Line 29">
            <a:extLst>
              <a:ext uri="{FF2B5EF4-FFF2-40B4-BE49-F238E27FC236}">
                <a16:creationId xmlns:a16="http://schemas.microsoft.com/office/drawing/2014/main" id="{8CF5E24A-9520-8F22-CD48-88901AA1C05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98267" y="2316138"/>
            <a:ext cx="4233068" cy="685823"/>
          </a:xfrm>
          <a:prstGeom prst="line">
            <a:avLst/>
          </a:prstGeom>
          <a:noFill/>
          <a:ln w="38100" cmpd="dbl">
            <a:solidFill>
              <a:srgbClr val="33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</a:endParaRPr>
          </a:p>
        </p:txBody>
      </p:sp>
      <p:sp>
        <p:nvSpPr>
          <p:cNvPr id="36" name="Line 30">
            <a:extLst>
              <a:ext uri="{FF2B5EF4-FFF2-40B4-BE49-F238E27FC236}">
                <a16:creationId xmlns:a16="http://schemas.microsoft.com/office/drawing/2014/main" id="{FE2F3965-B802-1682-3609-C9859D2D61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65997" y="2335188"/>
            <a:ext cx="2065338" cy="617538"/>
          </a:xfrm>
          <a:prstGeom prst="line">
            <a:avLst/>
          </a:prstGeom>
          <a:noFill/>
          <a:ln w="38100" cmpd="dbl">
            <a:solidFill>
              <a:srgbClr val="33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</a:endParaRPr>
          </a:p>
        </p:txBody>
      </p:sp>
      <p:sp>
        <p:nvSpPr>
          <p:cNvPr id="37" name="Line 31">
            <a:extLst>
              <a:ext uri="{FF2B5EF4-FFF2-40B4-BE49-F238E27FC236}">
                <a16:creationId xmlns:a16="http://schemas.microsoft.com/office/drawing/2014/main" id="{E954E9A9-C12E-5397-E108-B64D4F51C3A5}"/>
              </a:ext>
            </a:extLst>
          </p:cNvPr>
          <p:cNvSpPr>
            <a:spLocks noChangeShapeType="1"/>
          </p:cNvSpPr>
          <p:nvPr/>
        </p:nvSpPr>
        <p:spPr bwMode="auto">
          <a:xfrm>
            <a:off x="7831335" y="2344713"/>
            <a:ext cx="0" cy="657248"/>
          </a:xfrm>
          <a:prstGeom prst="line">
            <a:avLst/>
          </a:prstGeom>
          <a:noFill/>
          <a:ln w="38100" cmpd="dbl">
            <a:solidFill>
              <a:srgbClr val="33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</a:endParaRPr>
          </a:p>
        </p:txBody>
      </p:sp>
      <p:sp>
        <p:nvSpPr>
          <p:cNvPr id="38" name="Oval 32">
            <a:extLst>
              <a:ext uri="{FF2B5EF4-FFF2-40B4-BE49-F238E27FC236}">
                <a16:creationId xmlns:a16="http://schemas.microsoft.com/office/drawing/2014/main" id="{8D79A41F-D4C2-2CB8-E5C6-94DC097BE5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7285235" y="1857351"/>
            <a:ext cx="1150938" cy="463550"/>
          </a:xfrm>
          <a:prstGeom prst="ellipse">
            <a:avLst/>
          </a:prstGeom>
          <a:solidFill>
            <a:srgbClr val="FFCC00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</a:rPr>
              <a:t>디자인</a:t>
            </a:r>
          </a:p>
        </p:txBody>
      </p:sp>
      <p:sp>
        <p:nvSpPr>
          <p:cNvPr id="39" name="모서리가 둥근 직사각형 57">
            <a:extLst>
              <a:ext uri="{FF2B5EF4-FFF2-40B4-BE49-F238E27FC236}">
                <a16:creationId xmlns:a16="http://schemas.microsoft.com/office/drawing/2014/main" id="{264DF2E7-EC57-E68D-11D0-AE60EB7470AB}"/>
              </a:ext>
            </a:extLst>
          </p:cNvPr>
          <p:cNvSpPr/>
          <p:nvPr/>
        </p:nvSpPr>
        <p:spPr>
          <a:xfrm>
            <a:off x="369968" y="1916832"/>
            <a:ext cx="1584176" cy="720080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평가 기준</a:t>
            </a:r>
            <a:endParaRPr kumimoji="0" lang="en-US" altLang="ko-KR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가중치 산정</a:t>
            </a:r>
          </a:p>
        </p:txBody>
      </p:sp>
      <p:sp>
        <p:nvSpPr>
          <p:cNvPr id="40" name="모서리가 둥근 직사각형 58">
            <a:extLst>
              <a:ext uri="{FF2B5EF4-FFF2-40B4-BE49-F238E27FC236}">
                <a16:creationId xmlns:a16="http://schemas.microsoft.com/office/drawing/2014/main" id="{36873CF4-D98E-A95F-68CE-C8AFAF5FB879}"/>
              </a:ext>
            </a:extLst>
          </p:cNvPr>
          <p:cNvSpPr/>
          <p:nvPr/>
        </p:nvSpPr>
        <p:spPr>
          <a:xfrm>
            <a:off x="364970" y="4581128"/>
            <a:ext cx="1584176" cy="720080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최적</a:t>
            </a:r>
            <a:endParaRPr kumimoji="0" lang="en-US" altLang="ko-KR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클립 선정</a:t>
            </a: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D5668B0D-736C-B58C-05F4-4B746953F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10.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개선대안선정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1246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제어인자에 대한 최적화실험</a:t>
            </a:r>
          </a:p>
        </p:txBody>
      </p:sp>
      <p:sp>
        <p:nvSpPr>
          <p:cNvPr id="8" name="오각형 7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오각형 8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오각형 9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I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ADA95B7F-5ED2-4802-5392-995DB74A3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제어인자들에 대한 반응식을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이용하여 최적 조건을 찾는다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100F945C-725B-902A-3D64-3E1A4571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11.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최적화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F1F85477-E593-24A4-4476-070AD214B8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162420"/>
              </p:ext>
            </p:extLst>
          </p:nvPr>
        </p:nvGraphicFramePr>
        <p:xfrm>
          <a:off x="324192" y="1117864"/>
          <a:ext cx="2019300" cy="88392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9895102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784432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85454676"/>
                    </a:ext>
                  </a:extLst>
                </a:gridCol>
              </a:tblGrid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Low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High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58505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날개길이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8Cm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12Cm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7535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날개폭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2Cm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4Cm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5314942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몸통길이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7Cm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10Cm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6986915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C4415B0F-975B-AA47-E0D4-8A7AF59EE390}"/>
              </a:ext>
            </a:extLst>
          </p:cNvPr>
          <p:cNvSpPr txBox="1"/>
          <p:nvPr/>
        </p:nvSpPr>
        <p:spPr>
          <a:xfrm>
            <a:off x="2449830" y="1367112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설계</a:t>
            </a:r>
            <a:r>
              <a:rPr lang="en-US" altLang="ko-KR" dirty="0"/>
              <a:t> : </a:t>
            </a:r>
            <a:r>
              <a:rPr lang="ko-KR" altLang="en-US" dirty="0"/>
              <a:t>완전요인설계 </a:t>
            </a:r>
            <a:endParaRPr lang="en-US" altLang="ko-KR" dirty="0"/>
          </a:p>
          <a:p>
            <a:r>
              <a:rPr lang="ko-KR" altLang="en-US" dirty="0"/>
              <a:t>반복횟수 </a:t>
            </a:r>
            <a:r>
              <a:rPr lang="en-US" altLang="ko-KR" dirty="0"/>
              <a:t>: 2</a:t>
            </a:r>
            <a:r>
              <a:rPr lang="ko-KR" altLang="en-US" dirty="0"/>
              <a:t>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3C35D5-D0E3-D1B3-6D33-A0AB92159B8A}"/>
              </a:ext>
            </a:extLst>
          </p:cNvPr>
          <p:cNvSpPr txBox="1"/>
          <p:nvPr/>
        </p:nvSpPr>
        <p:spPr>
          <a:xfrm>
            <a:off x="2555776" y="107148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&lt; DOE </a:t>
            </a:r>
            <a:r>
              <a:rPr lang="ko-KR" altLang="en-US" dirty="0"/>
              <a:t>종류 </a:t>
            </a:r>
            <a:r>
              <a:rPr lang="en-US" altLang="ko-KR" dirty="0"/>
              <a:t>&gt;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4968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5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741398" y="5309173"/>
            <a:ext cx="2829129" cy="928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D-1.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과제선정</a:t>
            </a: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배경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D-2.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과제 정의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D-3.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과제 승인 </a:t>
            </a:r>
            <a:endParaRPr lang="ko-KR" altLang="en-US" sz="1477" spc="-138" dirty="0">
              <a:solidFill>
                <a:srgbClr val="1F497D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grpSp>
        <p:nvGrpSpPr>
          <p:cNvPr id="1005622" name="그룹 1005621"/>
          <p:cNvGrpSpPr/>
          <p:nvPr/>
        </p:nvGrpSpPr>
        <p:grpSpPr>
          <a:xfrm>
            <a:off x="804570" y="2176913"/>
            <a:ext cx="1163077" cy="2842157"/>
            <a:chOff x="871617" y="1319403"/>
            <a:chExt cx="1260000" cy="3079003"/>
          </a:xfrm>
        </p:grpSpPr>
        <p:sp>
          <p:nvSpPr>
            <p:cNvPr id="56" name="TextBox 55"/>
            <p:cNvSpPr txBox="1"/>
            <p:nvPr/>
          </p:nvSpPr>
          <p:spPr>
            <a:xfrm>
              <a:off x="922729" y="1319403"/>
              <a:ext cx="1160670" cy="1241065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Autofit/>
            </a:bodyPr>
            <a:lstStyle/>
            <a:p>
              <a:pPr algn="ctr" defTabSz="844083">
                <a:defRPr/>
              </a:pPr>
              <a:r>
                <a:rPr lang="en-US" altLang="ko-KR" sz="6646" b="1">
                  <a:solidFill>
                    <a:srgbClr val="1F497D"/>
                  </a:solidFill>
                  <a:latin typeface="맑은 고딕"/>
                  <a:ea typeface="맑은 고딕" panose="020B0503020000020004" pitchFamily="50" charset="-127"/>
                  <a:cs typeface="Calibri"/>
                </a:rPr>
                <a:t>D</a:t>
              </a:r>
              <a:endParaRPr lang="ko-KR" altLang="en-US" sz="6646" b="1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29" name="직각 삼각형 28"/>
            <p:cNvSpPr/>
            <p:nvPr/>
          </p:nvSpPr>
          <p:spPr>
            <a:xfrm>
              <a:off x="1942704" y="2377045"/>
              <a:ext cx="79313" cy="161016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="horz" wrap="square" lIns="84406" tIns="42203" rIns="84406" bIns="42203" anchor="ctr" anchorCtr="0">
              <a:prstTxWarp prst="textNoShape">
                <a:avLst/>
              </a:prstTxWarp>
              <a:noAutofit/>
            </a:bodyPr>
            <a:lstStyle/>
            <a:p>
              <a:pPr algn="ctr" defTabSz="844083">
                <a:defRPr/>
              </a:pPr>
              <a:endParaRPr lang="ko-KR" altLang="en-US" sz="1662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107" name="자유형: 도형 106"/>
            <p:cNvSpPr/>
            <p:nvPr/>
          </p:nvSpPr>
          <p:spPr>
            <a:xfrm>
              <a:off x="871617" y="2508231"/>
              <a:ext cx="1260000" cy="1890175"/>
            </a:xfrm>
            <a:custGeom>
              <a:avLst/>
              <a:gdLst>
                <a:gd name="connsiteX0" fmla="*/ 200680 w 1260000"/>
                <a:gd name="connsiteY0" fmla="*/ 0 h 1890175"/>
                <a:gd name="connsiteX1" fmla="*/ 1059320 w 1260000"/>
                <a:gd name="connsiteY1" fmla="*/ 0 h 1890175"/>
                <a:gd name="connsiteX2" fmla="*/ 1260000 w 1260000"/>
                <a:gd name="connsiteY2" fmla="*/ 200680 h 1890175"/>
                <a:gd name="connsiteX3" fmla="*/ 1260000 w 1260000"/>
                <a:gd name="connsiteY3" fmla="*/ 1890175 h 1890175"/>
                <a:gd name="connsiteX4" fmla="*/ 630000 w 1260000"/>
                <a:gd name="connsiteY4" fmla="*/ 1580903 h 1890175"/>
                <a:gd name="connsiteX5" fmla="*/ 0 w 1260000"/>
                <a:gd name="connsiteY5" fmla="*/ 1890175 h 1890175"/>
                <a:gd name="connsiteX6" fmla="*/ 0 w 1260000"/>
                <a:gd name="connsiteY6" fmla="*/ 200680 h 1890175"/>
                <a:gd name="connsiteX7" fmla="*/ 200680 w 1260000"/>
                <a:gd name="connsiteY7" fmla="*/ 0 h 189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0000" h="1890175">
                  <a:moveTo>
                    <a:pt x="200680" y="0"/>
                  </a:moveTo>
                  <a:lnTo>
                    <a:pt x="1059320" y="0"/>
                  </a:lnTo>
                  <a:cubicBezTo>
                    <a:pt x="1170153" y="0"/>
                    <a:pt x="1260000" y="89847"/>
                    <a:pt x="1260000" y="200680"/>
                  </a:cubicBezTo>
                  <a:lnTo>
                    <a:pt x="1260000" y="1890175"/>
                  </a:lnTo>
                  <a:lnTo>
                    <a:pt x="630000" y="1580903"/>
                  </a:lnTo>
                  <a:lnTo>
                    <a:pt x="0" y="1890175"/>
                  </a:lnTo>
                  <a:lnTo>
                    <a:pt x="0" y="200680"/>
                  </a:lnTo>
                  <a:cubicBezTo>
                    <a:pt x="0" y="89847"/>
                    <a:pt x="89847" y="0"/>
                    <a:pt x="200680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44083">
                <a:defRPr/>
              </a:pPr>
              <a:endParaRPr lang="ko-KR" altLang="en-US" sz="1662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28" name="화살표: 오각형 27"/>
            <p:cNvSpPr/>
            <p:nvPr/>
          </p:nvSpPr>
          <p:spPr>
            <a:xfrm rot="5400000">
              <a:off x="1027641" y="2398843"/>
              <a:ext cx="940024" cy="900000"/>
            </a:xfrm>
            <a:prstGeom prst="homePlate">
              <a:avLst>
                <a:gd name="adj" fmla="val 2427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44083">
                <a:defRPr/>
              </a:pPr>
              <a:endParaRPr lang="ko-KR" altLang="en-US" sz="1662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pic>
          <p:nvPicPr>
            <p:cNvPr id="1005593" name="그래픽 1005592" descr="컴퍼스"/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1191653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1" name="TextBox 50"/>
            <p:cNvSpPr txBox="1"/>
            <p:nvPr/>
          </p:nvSpPr>
          <p:spPr>
            <a:xfrm>
              <a:off x="921282" y="3484230"/>
              <a:ext cx="1160670" cy="426617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 defTabSz="844083">
                <a:defRPr/>
              </a:pPr>
              <a:r>
                <a:rPr lang="en-US" altLang="ko-KR" sz="1662" b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40"/>
                      </a:srgbClr>
                    </a:outerShdw>
                  </a:effectLst>
                  <a:latin typeface="맑은 고딕"/>
                  <a:ea typeface="맑은 고딕" panose="020B0503020000020004" pitchFamily="50" charset="-127"/>
                  <a:cs typeface="Calibri"/>
                </a:rPr>
                <a:t>Define</a:t>
              </a:r>
              <a:endPara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</p:grpSp>
      <p:grpSp>
        <p:nvGrpSpPr>
          <p:cNvPr id="1005621" name="그룹 1005620"/>
          <p:cNvGrpSpPr/>
          <p:nvPr/>
        </p:nvGrpSpPr>
        <p:grpSpPr>
          <a:xfrm>
            <a:off x="2441111" y="2176913"/>
            <a:ext cx="1163077" cy="2842157"/>
            <a:chOff x="2644537" y="1319403"/>
            <a:chExt cx="1260000" cy="3079003"/>
          </a:xfrm>
        </p:grpSpPr>
        <p:grpSp>
          <p:nvGrpSpPr>
            <p:cNvPr id="110" name="그룹 109"/>
            <p:cNvGrpSpPr/>
            <p:nvPr/>
          </p:nvGrpSpPr>
          <p:grpSpPr>
            <a:xfrm>
              <a:off x="2644537" y="1319403"/>
              <a:ext cx="1260000" cy="3079003"/>
              <a:chOff x="871617" y="1319403"/>
              <a:chExt cx="1260000" cy="3079003"/>
            </a:xfrm>
          </p:grpSpPr>
          <p:sp>
            <p:nvSpPr>
              <p:cNvPr id="111" name="TextBox 110"/>
              <p:cNvSpPr txBox="1"/>
              <p:nvPr/>
            </p:nvSpPr>
            <p:spPr>
              <a:xfrm>
                <a:off x="922729" y="1319403"/>
                <a:ext cx="1160670" cy="12410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Autofit/>
              </a:bodyPr>
              <a:lstStyle/>
              <a:p>
                <a:pPr algn="ctr" defTabSz="844083">
                  <a:defRPr/>
                </a:pPr>
                <a:r>
                  <a:rPr lang="en-US" altLang="ko-KR" sz="6646" b="1" dirty="0">
                    <a:solidFill>
                      <a:prstClr val="white">
                        <a:lumMod val="75000"/>
                      </a:prstClr>
                    </a:solidFill>
                    <a:latin typeface="맑은 고딕"/>
                    <a:ea typeface="맑은 고딕" panose="020B0503020000020004" pitchFamily="50" charset="-127"/>
                    <a:cs typeface="Calibri"/>
                  </a:rPr>
                  <a:t>M</a:t>
                </a:r>
                <a:endParaRPr lang="ko-KR" altLang="en-US" sz="6646" b="1" dirty="0">
                  <a:solidFill>
                    <a:prstClr val="white">
                      <a:lumMod val="75000"/>
                    </a:prstClr>
                  </a:solidFill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grpSp>
            <p:nvGrpSpPr>
              <p:cNvPr id="112" name="그룹 111"/>
              <p:cNvGrpSpPr/>
              <p:nvPr/>
            </p:nvGrpSpPr>
            <p:grpSpPr>
              <a:xfrm>
                <a:off x="871617" y="2377045"/>
                <a:ext cx="1260000" cy="2021361"/>
                <a:chOff x="-324953" y="2615783"/>
                <a:chExt cx="1260000" cy="2021361"/>
              </a:xfrm>
            </p:grpSpPr>
            <p:sp>
              <p:nvSpPr>
                <p:cNvPr id="113" name="직각 삼각형 112"/>
                <p:cNvSpPr/>
                <p:nvPr/>
              </p:nvSpPr>
              <p:spPr>
                <a:xfrm>
                  <a:off x="746134" y="2615783"/>
                  <a:ext cx="79313" cy="161016"/>
                </a:xfrm>
                <a:prstGeom prst="rtTriangl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square" lIns="84406" tIns="42203" rIns="84406" bIns="42203" anchor="ctr" anchorCtr="0">
                  <a:prstTxWarp prst="textNoShape">
                    <a:avLst/>
                  </a:prstTxWarp>
                  <a:noAutofit/>
                </a:bodyPr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14" name="자유형: 도형 113"/>
                <p:cNvSpPr/>
                <p:nvPr/>
              </p:nvSpPr>
              <p:spPr>
                <a:xfrm>
                  <a:off x="-324953" y="2746969"/>
                  <a:ext cx="1260000" cy="1890175"/>
                </a:xfrm>
                <a:custGeom>
                  <a:avLst/>
                  <a:gdLst>
                    <a:gd name="connsiteX0" fmla="*/ 200680 w 1260000"/>
                    <a:gd name="connsiteY0" fmla="*/ 0 h 1890175"/>
                    <a:gd name="connsiteX1" fmla="*/ 1059320 w 1260000"/>
                    <a:gd name="connsiteY1" fmla="*/ 0 h 1890175"/>
                    <a:gd name="connsiteX2" fmla="*/ 1260000 w 1260000"/>
                    <a:gd name="connsiteY2" fmla="*/ 200680 h 1890175"/>
                    <a:gd name="connsiteX3" fmla="*/ 1260000 w 1260000"/>
                    <a:gd name="connsiteY3" fmla="*/ 1890175 h 1890175"/>
                    <a:gd name="connsiteX4" fmla="*/ 630000 w 1260000"/>
                    <a:gd name="connsiteY4" fmla="*/ 1580903 h 1890175"/>
                    <a:gd name="connsiteX5" fmla="*/ 0 w 1260000"/>
                    <a:gd name="connsiteY5" fmla="*/ 1890175 h 1890175"/>
                    <a:gd name="connsiteX6" fmla="*/ 0 w 1260000"/>
                    <a:gd name="connsiteY6" fmla="*/ 200680 h 1890175"/>
                    <a:gd name="connsiteX7" fmla="*/ 200680 w 1260000"/>
                    <a:gd name="connsiteY7" fmla="*/ 0 h 18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000" h="1890175">
                      <a:moveTo>
                        <a:pt x="200680" y="0"/>
                      </a:moveTo>
                      <a:lnTo>
                        <a:pt x="1059320" y="0"/>
                      </a:lnTo>
                      <a:cubicBezTo>
                        <a:pt x="1170153" y="0"/>
                        <a:pt x="1260000" y="89847"/>
                        <a:pt x="1260000" y="200680"/>
                      </a:cubicBezTo>
                      <a:lnTo>
                        <a:pt x="1260000" y="1890175"/>
                      </a:lnTo>
                      <a:lnTo>
                        <a:pt x="630000" y="1580903"/>
                      </a:lnTo>
                      <a:lnTo>
                        <a:pt x="0" y="1890175"/>
                      </a:lnTo>
                      <a:lnTo>
                        <a:pt x="0" y="200680"/>
                      </a:lnTo>
                      <a:cubicBezTo>
                        <a:pt x="0" y="89847"/>
                        <a:pt x="89847" y="0"/>
                        <a:pt x="20068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15" name="화살표: 오각형 114"/>
                <p:cNvSpPr/>
                <p:nvPr/>
              </p:nvSpPr>
              <p:spPr>
                <a:xfrm rot="5400000">
                  <a:off x="-168929" y="2637581"/>
                  <a:ext cx="940024" cy="900000"/>
                </a:xfrm>
                <a:prstGeom prst="homePlate">
                  <a:avLst>
                    <a:gd name="adj" fmla="val 2427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17" name="TextBox 116"/>
                <p:cNvSpPr txBox="1"/>
                <p:nvPr/>
              </p:nvSpPr>
              <p:spPr>
                <a:xfrm>
                  <a:off x="-275288" y="3722968"/>
                  <a:ext cx="1160670" cy="42661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ctr" defTabSz="844083">
                    <a:defRPr/>
                  </a:pPr>
                  <a:r>
                    <a:rPr lang="en-US" altLang="ko-KR" sz="1662" b="1">
                      <a:solidFill>
                        <a:prstClr val="white"/>
                      </a:solidFill>
                      <a:latin typeface="맑은 고딕"/>
                      <a:ea typeface="맑은 고딕" panose="020B0503020000020004" pitchFamily="50" charset="-127"/>
                      <a:cs typeface="Calibri"/>
                    </a:rPr>
                    <a:t>Measure</a:t>
                  </a:r>
                  <a:endParaRPr lang="en-US" altLang="ko-KR" sz="1477" b="1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</p:grpSp>
        </p:grpSp>
        <p:pic>
          <p:nvPicPr>
            <p:cNvPr id="1005613" name="그래픽 1005612" descr="눈금자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2968537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05620" name="그룹 1005619"/>
          <p:cNvGrpSpPr/>
          <p:nvPr/>
        </p:nvGrpSpPr>
        <p:grpSpPr>
          <a:xfrm>
            <a:off x="4077653" y="2176913"/>
            <a:ext cx="1163077" cy="2842157"/>
            <a:chOff x="4417457" y="1319403"/>
            <a:chExt cx="1260000" cy="3079003"/>
          </a:xfrm>
        </p:grpSpPr>
        <p:grpSp>
          <p:nvGrpSpPr>
            <p:cNvPr id="118" name="그룹 117"/>
            <p:cNvGrpSpPr/>
            <p:nvPr/>
          </p:nvGrpSpPr>
          <p:grpSpPr>
            <a:xfrm>
              <a:off x="4417457" y="1319403"/>
              <a:ext cx="1260000" cy="3079003"/>
              <a:chOff x="871617" y="1319403"/>
              <a:chExt cx="1260000" cy="3079003"/>
            </a:xfrm>
          </p:grpSpPr>
          <p:sp>
            <p:nvSpPr>
              <p:cNvPr id="119" name="TextBox 118"/>
              <p:cNvSpPr txBox="1"/>
              <p:nvPr/>
            </p:nvSpPr>
            <p:spPr>
              <a:xfrm>
                <a:off x="922729" y="1319403"/>
                <a:ext cx="1160670" cy="12410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Autofit/>
              </a:bodyPr>
              <a:lstStyle/>
              <a:p>
                <a:pPr algn="ctr" defTabSz="844083">
                  <a:defRPr/>
                </a:pPr>
                <a:r>
                  <a:rPr lang="en-US" altLang="ko-KR" sz="6646" b="1">
                    <a:solidFill>
                      <a:prstClr val="white">
                        <a:lumMod val="75000"/>
                      </a:prstClr>
                    </a:solidFill>
                    <a:latin typeface="맑은 고딕"/>
                    <a:ea typeface="맑은 고딕" panose="020B0503020000020004" pitchFamily="50" charset="-127"/>
                    <a:cs typeface="Calibri"/>
                  </a:rPr>
                  <a:t>A</a:t>
                </a:r>
                <a:endParaRPr lang="ko-KR" altLang="en-US" sz="6646" b="1">
                  <a:solidFill>
                    <a:prstClr val="white">
                      <a:lumMod val="75000"/>
                    </a:prstClr>
                  </a:solidFill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grpSp>
            <p:nvGrpSpPr>
              <p:cNvPr id="120" name="그룹 119"/>
              <p:cNvGrpSpPr/>
              <p:nvPr/>
            </p:nvGrpSpPr>
            <p:grpSpPr>
              <a:xfrm>
                <a:off x="871617" y="2377045"/>
                <a:ext cx="1260000" cy="2021361"/>
                <a:chOff x="-324953" y="2615783"/>
                <a:chExt cx="1260000" cy="2021361"/>
              </a:xfrm>
            </p:grpSpPr>
            <p:sp>
              <p:nvSpPr>
                <p:cNvPr id="121" name="직각 삼각형 120"/>
                <p:cNvSpPr/>
                <p:nvPr/>
              </p:nvSpPr>
              <p:spPr>
                <a:xfrm>
                  <a:off x="746134" y="2615783"/>
                  <a:ext cx="79313" cy="161016"/>
                </a:xfrm>
                <a:prstGeom prst="rtTriangl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square" lIns="84406" tIns="42203" rIns="84406" bIns="42203" anchor="ctr" anchorCtr="0">
                  <a:prstTxWarp prst="textNoShape">
                    <a:avLst/>
                  </a:prstTxWarp>
                  <a:noAutofit/>
                </a:bodyPr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22" name="자유형: 도형 121"/>
                <p:cNvSpPr/>
                <p:nvPr/>
              </p:nvSpPr>
              <p:spPr>
                <a:xfrm>
                  <a:off x="-324953" y="2746969"/>
                  <a:ext cx="1260000" cy="1890175"/>
                </a:xfrm>
                <a:custGeom>
                  <a:avLst/>
                  <a:gdLst>
                    <a:gd name="connsiteX0" fmla="*/ 200680 w 1260000"/>
                    <a:gd name="connsiteY0" fmla="*/ 0 h 1890175"/>
                    <a:gd name="connsiteX1" fmla="*/ 1059320 w 1260000"/>
                    <a:gd name="connsiteY1" fmla="*/ 0 h 1890175"/>
                    <a:gd name="connsiteX2" fmla="*/ 1260000 w 1260000"/>
                    <a:gd name="connsiteY2" fmla="*/ 200680 h 1890175"/>
                    <a:gd name="connsiteX3" fmla="*/ 1260000 w 1260000"/>
                    <a:gd name="connsiteY3" fmla="*/ 1890175 h 1890175"/>
                    <a:gd name="connsiteX4" fmla="*/ 630000 w 1260000"/>
                    <a:gd name="connsiteY4" fmla="*/ 1580903 h 1890175"/>
                    <a:gd name="connsiteX5" fmla="*/ 0 w 1260000"/>
                    <a:gd name="connsiteY5" fmla="*/ 1890175 h 1890175"/>
                    <a:gd name="connsiteX6" fmla="*/ 0 w 1260000"/>
                    <a:gd name="connsiteY6" fmla="*/ 200680 h 1890175"/>
                    <a:gd name="connsiteX7" fmla="*/ 200680 w 1260000"/>
                    <a:gd name="connsiteY7" fmla="*/ 0 h 18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000" h="1890175">
                      <a:moveTo>
                        <a:pt x="200680" y="0"/>
                      </a:moveTo>
                      <a:lnTo>
                        <a:pt x="1059320" y="0"/>
                      </a:lnTo>
                      <a:cubicBezTo>
                        <a:pt x="1170153" y="0"/>
                        <a:pt x="1260000" y="89847"/>
                        <a:pt x="1260000" y="200680"/>
                      </a:cubicBezTo>
                      <a:lnTo>
                        <a:pt x="1260000" y="1890175"/>
                      </a:lnTo>
                      <a:lnTo>
                        <a:pt x="630000" y="1580903"/>
                      </a:lnTo>
                      <a:lnTo>
                        <a:pt x="0" y="1890175"/>
                      </a:lnTo>
                      <a:lnTo>
                        <a:pt x="0" y="200680"/>
                      </a:lnTo>
                      <a:cubicBezTo>
                        <a:pt x="0" y="89847"/>
                        <a:pt x="89847" y="0"/>
                        <a:pt x="20068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23" name="화살표: 오각형 122"/>
                <p:cNvSpPr/>
                <p:nvPr/>
              </p:nvSpPr>
              <p:spPr>
                <a:xfrm rot="5400000">
                  <a:off x="-168929" y="2637581"/>
                  <a:ext cx="940024" cy="900000"/>
                </a:xfrm>
                <a:prstGeom prst="homePlate">
                  <a:avLst>
                    <a:gd name="adj" fmla="val 2427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25" name="TextBox 124"/>
                <p:cNvSpPr txBox="1"/>
                <p:nvPr/>
              </p:nvSpPr>
              <p:spPr>
                <a:xfrm>
                  <a:off x="-275288" y="3722968"/>
                  <a:ext cx="1160670" cy="42661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ctr" defTabSz="844083">
                    <a:defRPr/>
                  </a:pPr>
                  <a:r>
                    <a:rPr lang="en-US" altLang="ko-KR" sz="1662" b="1">
                      <a:solidFill>
                        <a:prstClr val="white"/>
                      </a:solidFill>
                      <a:latin typeface="맑은 고딕"/>
                      <a:ea typeface="맑은 고딕" panose="020B0503020000020004" pitchFamily="50" charset="-127"/>
                      <a:cs typeface="Calibri"/>
                    </a:rPr>
                    <a:t>Analyze</a:t>
                  </a:r>
                </a:p>
              </p:txBody>
            </p:sp>
          </p:grpSp>
        </p:grpSp>
        <p:pic>
          <p:nvPicPr>
            <p:cNvPr id="1005568" name="그래픽 1005567" descr="리서치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4741457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05619" name="그룹 1005618"/>
          <p:cNvGrpSpPr/>
          <p:nvPr/>
        </p:nvGrpSpPr>
        <p:grpSpPr>
          <a:xfrm>
            <a:off x="5714194" y="2176913"/>
            <a:ext cx="1163077" cy="2842157"/>
            <a:chOff x="6190377" y="1319403"/>
            <a:chExt cx="1260000" cy="3079003"/>
          </a:xfrm>
        </p:grpSpPr>
        <p:grpSp>
          <p:nvGrpSpPr>
            <p:cNvPr id="126" name="그룹 125"/>
            <p:cNvGrpSpPr/>
            <p:nvPr/>
          </p:nvGrpSpPr>
          <p:grpSpPr>
            <a:xfrm>
              <a:off x="6190377" y="1319403"/>
              <a:ext cx="1260000" cy="3079003"/>
              <a:chOff x="871617" y="1319403"/>
              <a:chExt cx="1260000" cy="3079003"/>
            </a:xfrm>
          </p:grpSpPr>
          <p:sp>
            <p:nvSpPr>
              <p:cNvPr id="127" name="TextBox 126"/>
              <p:cNvSpPr txBox="1"/>
              <p:nvPr/>
            </p:nvSpPr>
            <p:spPr>
              <a:xfrm>
                <a:off x="922729" y="1319403"/>
                <a:ext cx="1160670" cy="12410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Autofit/>
              </a:bodyPr>
              <a:lstStyle/>
              <a:p>
                <a:pPr algn="ctr" defTabSz="844083">
                  <a:defRPr/>
                </a:pPr>
                <a:r>
                  <a:rPr lang="en-US" altLang="ko-KR" sz="6646" b="1">
                    <a:solidFill>
                      <a:prstClr val="white">
                        <a:lumMod val="75000"/>
                      </a:prstClr>
                    </a:solidFill>
                    <a:latin typeface="맑은 고딕"/>
                    <a:ea typeface="맑은 고딕" panose="020B0503020000020004" pitchFamily="50" charset="-127"/>
                    <a:cs typeface="Calibri"/>
                  </a:rPr>
                  <a:t>I</a:t>
                </a:r>
                <a:endParaRPr lang="ko-KR" altLang="en-US" sz="6646" b="1">
                  <a:solidFill>
                    <a:prstClr val="white">
                      <a:lumMod val="75000"/>
                    </a:prstClr>
                  </a:solidFill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grpSp>
            <p:nvGrpSpPr>
              <p:cNvPr id="128" name="그룹 127"/>
              <p:cNvGrpSpPr/>
              <p:nvPr/>
            </p:nvGrpSpPr>
            <p:grpSpPr>
              <a:xfrm>
                <a:off x="871617" y="2377045"/>
                <a:ext cx="1260000" cy="2021361"/>
                <a:chOff x="-324953" y="2615783"/>
                <a:chExt cx="1260000" cy="2021361"/>
              </a:xfrm>
            </p:grpSpPr>
            <p:sp>
              <p:nvSpPr>
                <p:cNvPr id="129" name="직각 삼각형 128"/>
                <p:cNvSpPr/>
                <p:nvPr/>
              </p:nvSpPr>
              <p:spPr>
                <a:xfrm>
                  <a:off x="746134" y="2615783"/>
                  <a:ext cx="79313" cy="161016"/>
                </a:xfrm>
                <a:prstGeom prst="rtTriangl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square" lIns="84406" tIns="42203" rIns="84406" bIns="42203" anchor="ctr" anchorCtr="0">
                  <a:prstTxWarp prst="textNoShape">
                    <a:avLst/>
                  </a:prstTxWarp>
                  <a:noAutofit/>
                </a:bodyPr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0" name="자유형: 도형 129"/>
                <p:cNvSpPr/>
                <p:nvPr/>
              </p:nvSpPr>
              <p:spPr>
                <a:xfrm>
                  <a:off x="-324953" y="2746969"/>
                  <a:ext cx="1260000" cy="1890175"/>
                </a:xfrm>
                <a:custGeom>
                  <a:avLst/>
                  <a:gdLst>
                    <a:gd name="connsiteX0" fmla="*/ 200680 w 1260000"/>
                    <a:gd name="connsiteY0" fmla="*/ 0 h 1890175"/>
                    <a:gd name="connsiteX1" fmla="*/ 1059320 w 1260000"/>
                    <a:gd name="connsiteY1" fmla="*/ 0 h 1890175"/>
                    <a:gd name="connsiteX2" fmla="*/ 1260000 w 1260000"/>
                    <a:gd name="connsiteY2" fmla="*/ 200680 h 1890175"/>
                    <a:gd name="connsiteX3" fmla="*/ 1260000 w 1260000"/>
                    <a:gd name="connsiteY3" fmla="*/ 1890175 h 1890175"/>
                    <a:gd name="connsiteX4" fmla="*/ 630000 w 1260000"/>
                    <a:gd name="connsiteY4" fmla="*/ 1580903 h 1890175"/>
                    <a:gd name="connsiteX5" fmla="*/ 0 w 1260000"/>
                    <a:gd name="connsiteY5" fmla="*/ 1890175 h 1890175"/>
                    <a:gd name="connsiteX6" fmla="*/ 0 w 1260000"/>
                    <a:gd name="connsiteY6" fmla="*/ 200680 h 1890175"/>
                    <a:gd name="connsiteX7" fmla="*/ 200680 w 1260000"/>
                    <a:gd name="connsiteY7" fmla="*/ 0 h 18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000" h="1890175">
                      <a:moveTo>
                        <a:pt x="200680" y="0"/>
                      </a:moveTo>
                      <a:lnTo>
                        <a:pt x="1059320" y="0"/>
                      </a:lnTo>
                      <a:cubicBezTo>
                        <a:pt x="1170153" y="0"/>
                        <a:pt x="1260000" y="89847"/>
                        <a:pt x="1260000" y="200680"/>
                      </a:cubicBezTo>
                      <a:lnTo>
                        <a:pt x="1260000" y="1890175"/>
                      </a:lnTo>
                      <a:lnTo>
                        <a:pt x="630000" y="1580903"/>
                      </a:lnTo>
                      <a:lnTo>
                        <a:pt x="0" y="1890175"/>
                      </a:lnTo>
                      <a:lnTo>
                        <a:pt x="0" y="200680"/>
                      </a:lnTo>
                      <a:cubicBezTo>
                        <a:pt x="0" y="89847"/>
                        <a:pt x="89847" y="0"/>
                        <a:pt x="20068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1" name="화살표: 오각형 130"/>
                <p:cNvSpPr/>
                <p:nvPr/>
              </p:nvSpPr>
              <p:spPr>
                <a:xfrm rot="5400000">
                  <a:off x="-168929" y="2637581"/>
                  <a:ext cx="940024" cy="900000"/>
                </a:xfrm>
                <a:prstGeom prst="homePlate">
                  <a:avLst>
                    <a:gd name="adj" fmla="val 2427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3" name="TextBox 132"/>
                <p:cNvSpPr txBox="1"/>
                <p:nvPr/>
              </p:nvSpPr>
              <p:spPr>
                <a:xfrm>
                  <a:off x="-275288" y="3722968"/>
                  <a:ext cx="1160670" cy="42661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ctr" defTabSz="844083">
                    <a:defRPr/>
                  </a:pPr>
                  <a:r>
                    <a:rPr lang="en-US" altLang="ko-KR" sz="1662" b="1">
                      <a:solidFill>
                        <a:prstClr val="white"/>
                      </a:solidFill>
                      <a:latin typeface="맑은 고딕"/>
                      <a:ea typeface="맑은 고딕" panose="020B0503020000020004" pitchFamily="50" charset="-127"/>
                      <a:cs typeface="Calibri"/>
                    </a:rPr>
                    <a:t>Improve</a:t>
                  </a:r>
                </a:p>
              </p:txBody>
            </p:sp>
          </p:grpSp>
        </p:grpSp>
        <p:pic>
          <p:nvPicPr>
            <p:cNvPr id="1005599" name="그래픽 1005598" descr="전구 및 기어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6514377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1005617" name="직선 연결선 1005616"/>
          <p:cNvCxnSpPr/>
          <p:nvPr/>
        </p:nvCxnSpPr>
        <p:spPr>
          <a:xfrm>
            <a:off x="804570" y="5204011"/>
            <a:ext cx="771586" cy="0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5618" name="그룹 1005617"/>
          <p:cNvGrpSpPr/>
          <p:nvPr/>
        </p:nvGrpSpPr>
        <p:grpSpPr>
          <a:xfrm>
            <a:off x="7350735" y="2176913"/>
            <a:ext cx="1163077" cy="2842157"/>
            <a:chOff x="7963296" y="1319403"/>
            <a:chExt cx="1260000" cy="3079003"/>
          </a:xfrm>
        </p:grpSpPr>
        <p:grpSp>
          <p:nvGrpSpPr>
            <p:cNvPr id="134" name="그룹 133"/>
            <p:cNvGrpSpPr/>
            <p:nvPr/>
          </p:nvGrpSpPr>
          <p:grpSpPr>
            <a:xfrm>
              <a:off x="7963296" y="1319403"/>
              <a:ext cx="1260000" cy="3079003"/>
              <a:chOff x="871617" y="1319403"/>
              <a:chExt cx="1260000" cy="3079003"/>
            </a:xfrm>
          </p:grpSpPr>
          <p:sp>
            <p:nvSpPr>
              <p:cNvPr id="135" name="TextBox 134"/>
              <p:cNvSpPr txBox="1"/>
              <p:nvPr/>
            </p:nvSpPr>
            <p:spPr>
              <a:xfrm>
                <a:off x="922729" y="1319403"/>
                <a:ext cx="1160670" cy="12410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Autofit/>
              </a:bodyPr>
              <a:lstStyle/>
              <a:p>
                <a:pPr algn="ctr" defTabSz="844083">
                  <a:defRPr/>
                </a:pPr>
                <a:r>
                  <a:rPr lang="en-US" altLang="ko-KR" sz="6646" b="1">
                    <a:solidFill>
                      <a:prstClr val="white">
                        <a:lumMod val="75000"/>
                      </a:prstClr>
                    </a:solidFill>
                    <a:latin typeface="맑은 고딕"/>
                    <a:ea typeface="맑은 고딕" panose="020B0503020000020004" pitchFamily="50" charset="-127"/>
                    <a:cs typeface="Calibri"/>
                  </a:rPr>
                  <a:t>C</a:t>
                </a:r>
                <a:endParaRPr lang="ko-KR" altLang="en-US" sz="6646" b="1">
                  <a:solidFill>
                    <a:prstClr val="white">
                      <a:lumMod val="75000"/>
                    </a:prstClr>
                  </a:solidFill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grpSp>
            <p:nvGrpSpPr>
              <p:cNvPr id="136" name="그룹 135"/>
              <p:cNvGrpSpPr/>
              <p:nvPr/>
            </p:nvGrpSpPr>
            <p:grpSpPr>
              <a:xfrm>
                <a:off x="871617" y="2377045"/>
                <a:ext cx="1260000" cy="2021361"/>
                <a:chOff x="-324953" y="2615783"/>
                <a:chExt cx="1260000" cy="2021361"/>
              </a:xfrm>
            </p:grpSpPr>
            <p:sp>
              <p:nvSpPr>
                <p:cNvPr id="137" name="직각 삼각형 136"/>
                <p:cNvSpPr/>
                <p:nvPr/>
              </p:nvSpPr>
              <p:spPr>
                <a:xfrm>
                  <a:off x="746134" y="2615783"/>
                  <a:ext cx="79313" cy="161016"/>
                </a:xfrm>
                <a:prstGeom prst="rtTriangl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square" lIns="84406" tIns="42203" rIns="84406" bIns="42203" anchor="ctr" anchorCtr="0">
                  <a:prstTxWarp prst="textNoShape">
                    <a:avLst/>
                  </a:prstTxWarp>
                  <a:noAutofit/>
                </a:bodyPr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8" name="자유형: 도형 137"/>
                <p:cNvSpPr/>
                <p:nvPr/>
              </p:nvSpPr>
              <p:spPr>
                <a:xfrm>
                  <a:off x="-324953" y="2746969"/>
                  <a:ext cx="1260000" cy="1890175"/>
                </a:xfrm>
                <a:custGeom>
                  <a:avLst/>
                  <a:gdLst>
                    <a:gd name="connsiteX0" fmla="*/ 200680 w 1260000"/>
                    <a:gd name="connsiteY0" fmla="*/ 0 h 1890175"/>
                    <a:gd name="connsiteX1" fmla="*/ 1059320 w 1260000"/>
                    <a:gd name="connsiteY1" fmla="*/ 0 h 1890175"/>
                    <a:gd name="connsiteX2" fmla="*/ 1260000 w 1260000"/>
                    <a:gd name="connsiteY2" fmla="*/ 200680 h 1890175"/>
                    <a:gd name="connsiteX3" fmla="*/ 1260000 w 1260000"/>
                    <a:gd name="connsiteY3" fmla="*/ 1890175 h 1890175"/>
                    <a:gd name="connsiteX4" fmla="*/ 630000 w 1260000"/>
                    <a:gd name="connsiteY4" fmla="*/ 1580903 h 1890175"/>
                    <a:gd name="connsiteX5" fmla="*/ 0 w 1260000"/>
                    <a:gd name="connsiteY5" fmla="*/ 1890175 h 1890175"/>
                    <a:gd name="connsiteX6" fmla="*/ 0 w 1260000"/>
                    <a:gd name="connsiteY6" fmla="*/ 200680 h 1890175"/>
                    <a:gd name="connsiteX7" fmla="*/ 200680 w 1260000"/>
                    <a:gd name="connsiteY7" fmla="*/ 0 h 1890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000" h="1890175">
                      <a:moveTo>
                        <a:pt x="200680" y="0"/>
                      </a:moveTo>
                      <a:lnTo>
                        <a:pt x="1059320" y="0"/>
                      </a:lnTo>
                      <a:cubicBezTo>
                        <a:pt x="1170153" y="0"/>
                        <a:pt x="1260000" y="89847"/>
                        <a:pt x="1260000" y="200680"/>
                      </a:cubicBezTo>
                      <a:lnTo>
                        <a:pt x="1260000" y="1890175"/>
                      </a:lnTo>
                      <a:lnTo>
                        <a:pt x="630000" y="1580903"/>
                      </a:lnTo>
                      <a:lnTo>
                        <a:pt x="0" y="1890175"/>
                      </a:lnTo>
                      <a:lnTo>
                        <a:pt x="0" y="200680"/>
                      </a:lnTo>
                      <a:cubicBezTo>
                        <a:pt x="0" y="89847"/>
                        <a:pt x="89847" y="0"/>
                        <a:pt x="20068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39" name="화살표: 오각형 138"/>
                <p:cNvSpPr/>
                <p:nvPr/>
              </p:nvSpPr>
              <p:spPr>
                <a:xfrm rot="5400000">
                  <a:off x="-168929" y="2637581"/>
                  <a:ext cx="940024" cy="900000"/>
                </a:xfrm>
                <a:prstGeom prst="homePlate">
                  <a:avLst>
                    <a:gd name="adj" fmla="val 2427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44083">
                    <a:defRPr/>
                  </a:pPr>
                  <a:endParaRPr lang="ko-KR" altLang="en-US" sz="1662">
                    <a:solidFill>
                      <a:prstClr val="white"/>
                    </a:solidFill>
                    <a:latin typeface="맑은 고딕"/>
                    <a:ea typeface="맑은 고딕" panose="020B0503020000020004" pitchFamily="50" charset="-127"/>
                    <a:cs typeface="Calibri"/>
                  </a:endParaRPr>
                </a:p>
              </p:txBody>
            </p:sp>
            <p:sp>
              <p:nvSpPr>
                <p:cNvPr id="141" name="TextBox 140"/>
                <p:cNvSpPr txBox="1"/>
                <p:nvPr/>
              </p:nvSpPr>
              <p:spPr>
                <a:xfrm>
                  <a:off x="-275288" y="3722968"/>
                  <a:ext cx="1160670" cy="42661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noAutofit/>
                </a:bodyPr>
                <a:lstStyle/>
                <a:p>
                  <a:pPr algn="ctr" defTabSz="844083">
                    <a:defRPr/>
                  </a:pPr>
                  <a:r>
                    <a:rPr lang="en-US" altLang="ko-KR" sz="1662" b="1">
                      <a:solidFill>
                        <a:prstClr val="white"/>
                      </a:solidFill>
                      <a:latin typeface="맑은 고딕"/>
                      <a:ea typeface="맑은 고딕" panose="020B0503020000020004" pitchFamily="50" charset="-127"/>
                      <a:cs typeface="Calibri"/>
                    </a:rPr>
                    <a:t>Control</a:t>
                  </a:r>
                </a:p>
              </p:txBody>
            </p:sp>
          </p:grpSp>
        </p:grpSp>
        <p:pic>
          <p:nvPicPr>
            <p:cNvPr id="62" name="그래픽 61" descr="머리와 톱니바퀴"/>
            <p:cNvPicPr>
              <a:picLocks noChangeAspect="1"/>
            </p:cNvPicPr>
            <p:nvPr/>
          </p:nvPicPr>
          <p:blipFill rotWithShape="1">
            <a:blip r:embed="rId7"/>
            <a:stretch>
              <a:fillRect/>
            </a:stretch>
          </p:blipFill>
          <p:spPr>
            <a:xfrm>
              <a:off x="8287296" y="2481148"/>
              <a:ext cx="612000" cy="612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AutoShape 92">
            <a:extLst>
              <a:ext uri="{FF2B5EF4-FFF2-40B4-BE49-F238E27FC236}">
                <a16:creationId xmlns:a16="http://schemas.microsoft.com/office/drawing/2014/main" id="{58897E94-EC0C-B754-51E5-9C9A8E4EF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3" y="692696"/>
            <a:ext cx="2448272" cy="599342"/>
          </a:xfrm>
          <a:prstGeom prst="roundRect">
            <a:avLst>
              <a:gd name="adj" fmla="val 16667"/>
            </a:avLst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3" name="Oval 93">
            <a:extLst>
              <a:ext uri="{FF2B5EF4-FFF2-40B4-BE49-F238E27FC236}">
                <a16:creationId xmlns:a16="http://schemas.microsoft.com/office/drawing/2014/main" id="{7F5B1C9A-0003-55E9-88E8-DC7600ABC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5" y="573999"/>
            <a:ext cx="779585" cy="797169"/>
          </a:xfrm>
          <a:prstGeom prst="ellipse">
            <a:avLst/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Oval 94">
            <a:extLst>
              <a:ext uri="{FF2B5EF4-FFF2-40B4-BE49-F238E27FC236}">
                <a16:creationId xmlns:a16="http://schemas.microsoft.com/office/drawing/2014/main" id="{CE0A6994-826F-85A6-0464-E77ED2462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69" y="653130"/>
            <a:ext cx="606669" cy="61985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AF7E13FD-1B8A-A74F-40D6-2A5E82B66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547" y="770360"/>
            <a:ext cx="451509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algn="ctr" eaLnBrk="1" fontAlgn="ctr" latinLnBrk="1" hangingPunct="1"/>
            <a:r>
              <a:rPr lang="en-US" altLang="ko-KR" sz="2215" b="1" dirty="0">
                <a:latin typeface="맑은 고딕" panose="020B0503020000020004" pitchFamily="34" charset="-127"/>
                <a:ea typeface="맑은 고딕" panose="020B0503020000020004" pitchFamily="34" charset="-127"/>
              </a:rPr>
              <a:t>Ⅰ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F7243A2E-0967-3C76-08AA-D2E639F5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6630" y="779153"/>
            <a:ext cx="1047826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fontAlgn="ctr" latinLnBrk="1" hangingPunct="1"/>
            <a:r>
              <a:rPr lang="en-US" altLang="ko-KR" sz="2215" b="1" dirty="0">
                <a:solidFill>
                  <a:schemeClr val="bg1"/>
                </a:solidFill>
                <a:latin typeface="맑은 고딕" panose="020B0503020000020004" pitchFamily="34" charset="-127"/>
                <a:ea typeface="맑은 고딕" panose="020B0503020000020004" pitchFamily="34" charset="-127"/>
              </a:rPr>
              <a:t>Define</a:t>
            </a:r>
            <a:endParaRPr lang="ko-KR" altLang="en-US" sz="2215" b="1" dirty="0">
              <a:solidFill>
                <a:schemeClr val="bg1"/>
              </a:solidFill>
              <a:latin typeface="맑은 고딕" panose="020B0503020000020004" pitchFamily="34" charset="-127"/>
              <a:ea typeface="맑은 고딕" panose="020B0503020000020004" pitchFamily="34" charset="-127"/>
            </a:endParaRP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D35DF902-2B0B-441E-E5B2-AC94D7AE0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6" y="1594677"/>
            <a:ext cx="7532687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주어진 과제에 대한 명확한 이해를 바탕으로 추진계획서를 작성합니다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개선안 적용</a:t>
            </a:r>
          </a:p>
        </p:txBody>
      </p:sp>
      <p:sp>
        <p:nvSpPr>
          <p:cNvPr id="8" name="오각형 7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9" name="오각형 8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오각형 9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I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Group 2">
                <a:extLst>
                  <a:ext uri="{FF2B5EF4-FFF2-40B4-BE49-F238E27FC236}">
                    <a16:creationId xmlns:a16="http://schemas.microsoft.com/office/drawing/2014/main" id="{074A4C9F-07EE-AA88-A532-092F7B4CD96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2503405"/>
                  </p:ext>
                </p:extLst>
              </p:nvPr>
            </p:nvGraphicFramePr>
            <p:xfrm>
              <a:off x="596412" y="1119814"/>
              <a:ext cx="7955572" cy="68207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138185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73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2802"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1pPr>
                          <a:lvl2pPr marL="457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2pPr>
                          <a:lvl3pPr marL="914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3pPr>
                          <a:lvl4pPr marL="1371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4pPr>
                          <a:lvl5pPr marL="18288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5pPr>
                          <a:lvl6pPr marL="22860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6pPr>
                          <a:lvl7pPr marL="2743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7pPr>
                          <a:lvl8pPr marL="3200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8pPr>
                          <a:lvl9pPr marL="3657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9pPr>
                        </a:lstStyle>
                        <a:p>
                          <a:pPr marL="0" marR="0" lvl="0" indent="0" algn="ctr" defTabSz="914400" rtl="0" eaLnBrk="0" latinLnBrk="1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FontTx/>
                            <a:buNone/>
                            <a:tabLst>
                              <a:tab pos="1028700" algn="l"/>
                            </a:tabLst>
                            <a:defRPr/>
                          </a:pPr>
                          <a:r>
                            <a:rPr kumimoji="1" lang="ko-KR" altLang="en-US" sz="1300" b="1" i="0" u="none" strike="noStrike" cap="none" spc="-150" normalizeH="0" baseline="0" dirty="0" err="1">
                              <a:solidFill>
                                <a:schemeClr val="bg1"/>
                              </a:solidFill>
                              <a:effectLst/>
                              <a:latin typeface="맑은 고딕"/>
                              <a:ea typeface="맑은 고딕"/>
                              <a:cs typeface="+mn-cs"/>
                            </a:rPr>
                            <a:t>최적안</a:t>
                          </a:r>
                          <a:endParaRPr kumimoji="1" lang="en-US" altLang="ko-KR" sz="1300" b="1" i="0" u="none" strike="noStrike" cap="none" spc="-150" normalizeH="0" baseline="0" dirty="0">
                            <a:solidFill>
                              <a:schemeClr val="bg1"/>
                            </a:solidFill>
                            <a:effectLst/>
                            <a:latin typeface="맑은 고딕"/>
                            <a:ea typeface="맑은 고딕"/>
                            <a:cs typeface="+mn-cs"/>
                          </a:endParaRPr>
                        </a:p>
                      </a:txBody>
                      <a:tcPr marL="84406" marR="84406" marT="42203" marB="42203" anchor="ctr" horzOverflow="overflow">
                        <a:lnL>
                          <a:noFill/>
                        </a:lnL>
                        <a:lnR w="12700" cap="flat" cmpd="sng" algn="ctr">
                          <a:solidFill>
                            <a:sysClr val="window" lastClr="FFFFFF">
                              <a:lumMod val="6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R>
                        <a:lnT w="28575" cap="flat" cmpd="sng" algn="ctr">
                          <a:solidFill>
                            <a:sysClr val="windowText" lastClr="000000"/>
                          </a:solidFill>
                          <a:prstDash val="solid"/>
                          <a:round/>
                          <a:headEnd w="med" len="med"/>
                          <a:tailEnd w="med" len="med"/>
                        </a:lnT>
                        <a:lnB w="9525" cap="flat" cmpd="sng" algn="ctr">
                          <a:solidFill>
                            <a:sysClr val="window" lastClr="FFFFFF">
                              <a:lumMod val="7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>
                            <a:lumMod val="7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1pPr>
                          <a:lvl2pPr marL="457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2pPr>
                          <a:lvl3pPr marL="914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3pPr>
                          <a:lvl4pPr marL="1371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4pPr>
                          <a:lvl5pPr marL="18288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5pPr>
                          <a:lvl6pPr marL="22860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6pPr>
                          <a:lvl7pPr marL="2743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7pPr>
                          <a:lvl8pPr marL="3200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8pPr>
                          <a:lvl9pPr marL="3657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9pPr>
                        </a:lstStyle>
                        <a:p>
                          <a:pPr marL="0" marR="0" lvl="0" indent="0" algn="l" defTabSz="914400" rtl="0" eaLnBrk="0" latinLnBrk="1" hangingPunct="0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Font typeface="Wingdings"/>
                            <a:buNone/>
                            <a:defRPr/>
                          </a:pPr>
                          <a:r>
                            <a:rPr kumimoji="0" lang="ko-KR" altLang="en-US" sz="1300" b="1" i="0" u="none" strike="noStrike" cap="none" spc="-150" normalizeH="0" baseline="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맑은 고딕"/>
                              <a:ea typeface="맑은 고딕"/>
                              <a:cs typeface="Arial"/>
                            </a:rPr>
                            <a:t>실험계획법을 사용하여 체공시간이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ko-KR" sz="14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2±0.2</m:t>
                              </m:r>
                            </m:oMath>
                          </a14:m>
                          <a:r>
                            <a:rPr kumimoji="0" lang="ko-KR" altLang="en-US" sz="1300" b="1" i="0" u="none" strike="noStrike" cap="none" spc="-150" normalizeH="0" baseline="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맑은 고딕"/>
                              <a:ea typeface="맑은 고딕"/>
                              <a:cs typeface="Arial"/>
                            </a:rPr>
                            <a:t>초가 되는 최적조건을 도출함</a:t>
                          </a:r>
                          <a:r>
                            <a:rPr kumimoji="0" lang="en-US" altLang="ko-KR" sz="1300" b="1" i="0" u="none" strike="noStrike" cap="none" spc="-150" normalizeH="0" baseline="0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맑은 고딕"/>
                              <a:ea typeface="맑은 고딕"/>
                              <a:cs typeface="Arial"/>
                            </a:rPr>
                            <a:t>.</a:t>
                          </a:r>
                          <a:endParaRPr kumimoji="0" lang="ko-KR" altLang="en-US" sz="1300" b="1" i="0" u="none" strike="noStrike" cap="none" spc="-150" normalizeH="0" baseline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맑은 고딕"/>
                            <a:ea typeface="맑은 고딕"/>
                            <a:cs typeface="Arial"/>
                          </a:endParaRPr>
                        </a:p>
                      </a:txBody>
                      <a:tcPr marL="84406" marR="84406" marT="42203" marB="42203" anchor="ctr" horzOverflow="overflow">
                        <a:lnL w="12700" cap="flat" cmpd="sng" algn="ctr">
                          <a:solidFill>
                            <a:sysClr val="window" lastClr="FFFFFF">
                              <a:lumMod val="6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L>
                        <a:lnR>
                          <a:noFill/>
                        </a:lnR>
                        <a:lnT w="28575" cap="flat" cmpd="sng" algn="ctr">
                          <a:solidFill>
                            <a:sysClr val="windowText" lastClr="000000"/>
                          </a:solidFill>
                          <a:prstDash val="solid"/>
                          <a:round/>
                          <a:headEnd w="med" len="med"/>
                          <a:tailEnd w="med" len="med"/>
                        </a:lnT>
                        <a:lnB w="9525" cap="flat" cmpd="sng" algn="ctr">
                          <a:solidFill>
                            <a:sysClr val="window" lastClr="FFFFFF">
                              <a:lumMod val="7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268"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1pPr>
                          <a:lvl2pPr marL="457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2pPr>
                          <a:lvl3pPr marL="914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3pPr>
                          <a:lvl4pPr marL="1371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4pPr>
                          <a:lvl5pPr marL="18288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5pPr>
                          <a:lvl6pPr marL="22860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6pPr>
                          <a:lvl7pPr marL="2743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7pPr>
                          <a:lvl8pPr marL="3200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8pPr>
                          <a:lvl9pPr marL="3657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9pPr>
                        </a:lstStyle>
                        <a:p>
                          <a:pPr marL="0" marR="0" lvl="0" indent="0" algn="ctr" defTabSz="914400" rtl="0" eaLnBrk="0" latinLnBrk="1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FontTx/>
                            <a:buNone/>
                            <a:tabLst>
                              <a:tab pos="1028700" algn="l"/>
                            </a:tabLst>
                            <a:defRPr/>
                          </a:pPr>
                          <a:r>
                            <a:rPr kumimoji="1" lang="en-US" altLang="ko-KR" sz="1300" b="1" i="0" u="none" strike="noStrike" cap="none" spc="-150" normalizeH="0" baseline="0" dirty="0">
                              <a:solidFill>
                                <a:schemeClr val="bg1"/>
                              </a:solidFill>
                              <a:effectLst/>
                              <a:latin typeface="맑은 고딕"/>
                              <a:ea typeface="맑은 고딕"/>
                              <a:cs typeface="+mn-cs"/>
                            </a:rPr>
                            <a:t>Vital Few X</a:t>
                          </a:r>
                          <a:endParaRPr kumimoji="1" lang="en-US" altLang="ko-KR" sz="1300" b="1" i="0" u="none" strike="noStrike" cap="none" spc="-150" normalizeH="0" baseline="0" dirty="0">
                            <a:solidFill>
                              <a:schemeClr val="bg1"/>
                            </a:solidFill>
                            <a:latin typeface="맑은 고딕"/>
                            <a:ea typeface="맑은 고딕"/>
                            <a:cs typeface="+mn-cs"/>
                          </a:endParaRPr>
                        </a:p>
                      </a:txBody>
                      <a:tcPr marL="84406" marR="84406" marT="42203" marB="42203" anchor="ctr" horzOverflow="overflow">
                        <a:lnL>
                          <a:noFill/>
                        </a:lnL>
                        <a:lnR w="12700" cap="flat" cmpd="sng" algn="ctr">
                          <a:solidFill>
                            <a:sysClr val="window" lastClr="FFFFFF">
                              <a:lumMod val="6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R>
                        <a:lnT w="9525" cap="flat" cmpd="sng" algn="ctr">
                          <a:solidFill>
                            <a:sysClr val="window" lastClr="FFFFFF">
                              <a:lumMod val="7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T>
                        <a:lnB w="28575" cap="flat" cmpd="sng" algn="ctr">
                          <a:solidFill>
                            <a:sysClr val="windowText" lastClr="000000"/>
                          </a:solidFill>
                          <a:prstDash val="solid"/>
                          <a:round/>
                          <a:headEnd w="med" len="med"/>
                          <a:tailEnd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>
                            <a:lumMod val="7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1pPr>
                          <a:lvl2pPr marL="457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2pPr>
                          <a:lvl3pPr marL="914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3pPr>
                          <a:lvl4pPr marL="1371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4pPr>
                          <a:lvl5pPr marL="18288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5pPr>
                          <a:lvl6pPr marL="22860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6pPr>
                          <a:lvl7pPr marL="2743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7pPr>
                          <a:lvl8pPr marL="3200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8pPr>
                          <a:lvl9pPr marL="3657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9pPr>
                        </a:lstStyle>
                        <a:p>
                          <a:pPr marL="0" marR="0" lvl="0" indent="0" algn="l" defTabSz="914400" rtl="0" eaLnBrk="1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FontTx/>
                            <a:buNone/>
                            <a:defRPr/>
                          </a:pPr>
                          <a:r>
                            <a:rPr lang="ko-KR" altLang="en-US" sz="1300" b="1" i="0" u="none" strike="noStrike" kern="1200" spc="-150" dirty="0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날개길이</a:t>
                          </a:r>
                          <a:r>
                            <a:rPr lang="en-US" altLang="ko-KR" sz="1300" b="1" i="0" u="none" strike="noStrike" kern="1200" spc="-150" dirty="0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, </a:t>
                          </a:r>
                          <a:r>
                            <a:rPr lang="ko-KR" altLang="en-US" sz="1300" b="1" i="0" u="none" strike="noStrike" kern="1200" spc="-150" dirty="0" err="1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날개폭</a:t>
                          </a:r>
                          <a:r>
                            <a:rPr lang="en-US" altLang="ko-KR" sz="1300" b="1" i="0" u="none" strike="noStrike" kern="1200" spc="-150" dirty="0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, </a:t>
                          </a:r>
                          <a:r>
                            <a:rPr lang="ko-KR" altLang="en-US" sz="1300" b="1" i="0" u="none" strike="noStrike" kern="1200" spc="-150" dirty="0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몸통길이</a:t>
                          </a:r>
                          <a:endParaRPr lang="ko-KR" altLang="en-US" sz="1300" b="1" i="0" u="none" strike="noStrike" kern="1200" spc="-150" dirty="0">
                            <a:solidFill>
                              <a:srgbClr val="FF0000"/>
                            </a:solidFill>
                            <a:latin typeface="맑은 고딕"/>
                            <a:ea typeface="+mn-ea"/>
                            <a:cs typeface="Calibri"/>
                          </a:endParaRPr>
                        </a:p>
                      </a:txBody>
                      <a:tcPr marL="84406" marR="84406" marT="42203" marB="42203" anchor="ctr" horzOverflow="overflow">
                        <a:lnL w="12700" cap="flat" cmpd="sng" algn="ctr">
                          <a:solidFill>
                            <a:sysClr val="window" lastClr="FFFFFF">
                              <a:lumMod val="6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L>
                        <a:lnR>
                          <a:noFill/>
                        </a:lnR>
                        <a:lnT w="9525" cap="flat" cmpd="sng" algn="ctr">
                          <a:solidFill>
                            <a:sysClr val="window" lastClr="FFFFFF">
                              <a:lumMod val="7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T>
                        <a:lnB w="28575" cap="flat" cmpd="sng" algn="ctr">
                          <a:solidFill>
                            <a:sysClr val="windowText" lastClr="000000"/>
                          </a:solidFill>
                          <a:prstDash val="solid"/>
                          <a:round/>
                          <a:headEnd w="med" len="med"/>
                          <a:tailEnd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Group 2">
                <a:extLst>
                  <a:ext uri="{FF2B5EF4-FFF2-40B4-BE49-F238E27FC236}">
                    <a16:creationId xmlns:a16="http://schemas.microsoft.com/office/drawing/2014/main" id="{074A4C9F-07EE-AA88-A532-092F7B4CD96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2503405"/>
                  </p:ext>
                </p:extLst>
              </p:nvPr>
            </p:nvGraphicFramePr>
            <p:xfrm>
              <a:off x="596412" y="1119814"/>
              <a:ext cx="7955572" cy="682070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138185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7371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2802"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1pPr>
                          <a:lvl2pPr marL="457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2pPr>
                          <a:lvl3pPr marL="914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3pPr>
                          <a:lvl4pPr marL="1371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4pPr>
                          <a:lvl5pPr marL="18288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5pPr>
                          <a:lvl6pPr marL="22860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6pPr>
                          <a:lvl7pPr marL="2743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7pPr>
                          <a:lvl8pPr marL="3200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8pPr>
                          <a:lvl9pPr marL="3657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9pPr>
                        </a:lstStyle>
                        <a:p>
                          <a:pPr marL="0" marR="0" lvl="0" indent="0" algn="ctr" defTabSz="914400" rtl="0" eaLnBrk="0" latinLnBrk="1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FontTx/>
                            <a:buNone/>
                            <a:tabLst>
                              <a:tab pos="1028700" algn="l"/>
                            </a:tabLst>
                            <a:defRPr/>
                          </a:pPr>
                          <a:r>
                            <a:rPr kumimoji="1" lang="ko-KR" altLang="en-US" sz="1300" b="1" i="0" u="none" strike="noStrike" cap="none" spc="-150" normalizeH="0" baseline="0" dirty="0" err="1">
                              <a:solidFill>
                                <a:schemeClr val="bg1"/>
                              </a:solidFill>
                              <a:effectLst/>
                              <a:latin typeface="맑은 고딕"/>
                              <a:ea typeface="맑은 고딕"/>
                              <a:cs typeface="+mn-cs"/>
                            </a:rPr>
                            <a:t>최적안</a:t>
                          </a:r>
                          <a:endParaRPr kumimoji="1" lang="en-US" altLang="ko-KR" sz="1300" b="1" i="0" u="none" strike="noStrike" cap="none" spc="-150" normalizeH="0" baseline="0" dirty="0">
                            <a:solidFill>
                              <a:schemeClr val="bg1"/>
                            </a:solidFill>
                            <a:effectLst/>
                            <a:latin typeface="맑은 고딕"/>
                            <a:ea typeface="맑은 고딕"/>
                            <a:cs typeface="+mn-cs"/>
                          </a:endParaRPr>
                        </a:p>
                      </a:txBody>
                      <a:tcPr marL="84406" marR="84406" marT="42203" marB="42203" anchor="ctr" horzOverflow="overflow">
                        <a:lnL>
                          <a:noFill/>
                        </a:lnL>
                        <a:lnR w="12700" cap="flat" cmpd="sng" algn="ctr">
                          <a:solidFill>
                            <a:sysClr val="window" lastClr="FFFFFF">
                              <a:lumMod val="6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R>
                        <a:lnT w="28575" cap="flat" cmpd="sng" algn="ctr">
                          <a:solidFill>
                            <a:sysClr val="windowText" lastClr="000000"/>
                          </a:solidFill>
                          <a:prstDash val="solid"/>
                          <a:round/>
                          <a:headEnd w="med" len="med"/>
                          <a:tailEnd w="med" len="med"/>
                        </a:lnT>
                        <a:lnB w="9525" cap="flat" cmpd="sng" algn="ctr">
                          <a:solidFill>
                            <a:sysClr val="window" lastClr="FFFFFF">
                              <a:lumMod val="7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>
                            <a:lumMod val="75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84406" marR="84406" marT="42203" marB="42203" anchor="ctr" horzOverflow="overflow">
                        <a:lnL w="12700" cap="flat" cmpd="sng" algn="ctr">
                          <a:solidFill>
                            <a:sysClr val="window" lastClr="FFFFFF">
                              <a:lumMod val="6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L>
                        <a:lnR>
                          <a:noFill/>
                        </a:lnR>
                        <a:lnT w="28575" cap="flat" cmpd="sng" algn="ctr">
                          <a:solidFill>
                            <a:sysClr val="windowText" lastClr="000000"/>
                          </a:solidFill>
                          <a:prstDash val="solid"/>
                          <a:round/>
                          <a:headEnd w="med" len="med"/>
                          <a:tailEnd w="med" len="med"/>
                        </a:lnT>
                        <a:lnB w="9525" cap="flat" cmpd="sng" algn="ctr">
                          <a:solidFill>
                            <a:sysClr val="window" lastClr="FFFFFF">
                              <a:lumMod val="7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2"/>
                          <a:stretch>
                            <a:fillRect l="-21038" t="-3509" r="-278" b="-1070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268"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1pPr>
                          <a:lvl2pPr marL="457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2pPr>
                          <a:lvl3pPr marL="914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3pPr>
                          <a:lvl4pPr marL="1371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4pPr>
                          <a:lvl5pPr marL="18288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5pPr>
                          <a:lvl6pPr marL="22860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6pPr>
                          <a:lvl7pPr marL="2743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7pPr>
                          <a:lvl8pPr marL="3200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8pPr>
                          <a:lvl9pPr marL="3657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9pPr>
                        </a:lstStyle>
                        <a:p>
                          <a:pPr marL="0" marR="0" lvl="0" indent="0" algn="ctr" defTabSz="914400" rtl="0" eaLnBrk="0" latinLnBrk="1" hangingPunct="0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FontTx/>
                            <a:buNone/>
                            <a:tabLst>
                              <a:tab pos="1028700" algn="l"/>
                            </a:tabLst>
                            <a:defRPr/>
                          </a:pPr>
                          <a:r>
                            <a:rPr kumimoji="1" lang="en-US" altLang="ko-KR" sz="1300" b="1" i="0" u="none" strike="noStrike" cap="none" spc="-150" normalizeH="0" baseline="0" dirty="0">
                              <a:solidFill>
                                <a:schemeClr val="bg1"/>
                              </a:solidFill>
                              <a:effectLst/>
                              <a:latin typeface="맑은 고딕"/>
                              <a:ea typeface="맑은 고딕"/>
                              <a:cs typeface="+mn-cs"/>
                            </a:rPr>
                            <a:t>Vital Few X</a:t>
                          </a:r>
                          <a:endParaRPr kumimoji="1" lang="en-US" altLang="ko-KR" sz="1300" b="1" i="0" u="none" strike="noStrike" cap="none" spc="-150" normalizeH="0" baseline="0" dirty="0">
                            <a:solidFill>
                              <a:schemeClr val="bg1"/>
                            </a:solidFill>
                            <a:latin typeface="맑은 고딕"/>
                            <a:ea typeface="맑은 고딕"/>
                            <a:cs typeface="+mn-cs"/>
                          </a:endParaRPr>
                        </a:p>
                      </a:txBody>
                      <a:tcPr marL="84406" marR="84406" marT="42203" marB="42203" anchor="ctr" horzOverflow="overflow">
                        <a:lnL>
                          <a:noFill/>
                        </a:lnL>
                        <a:lnR w="12700" cap="flat" cmpd="sng" algn="ctr">
                          <a:solidFill>
                            <a:sysClr val="window" lastClr="FFFFFF">
                              <a:lumMod val="6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R>
                        <a:lnT w="9525" cap="flat" cmpd="sng" algn="ctr">
                          <a:solidFill>
                            <a:sysClr val="window" lastClr="FFFFFF">
                              <a:lumMod val="7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T>
                        <a:lnB w="28575" cap="flat" cmpd="sng" algn="ctr">
                          <a:solidFill>
                            <a:sysClr val="windowText" lastClr="000000"/>
                          </a:solidFill>
                          <a:prstDash val="solid"/>
                          <a:round/>
                          <a:headEnd w="med" len="med"/>
                          <a:tailEnd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>
                            <a:lumMod val="7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1pPr>
                          <a:lvl2pPr marL="457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2pPr>
                          <a:lvl3pPr marL="914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3pPr>
                          <a:lvl4pPr marL="1371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4pPr>
                          <a:lvl5pPr marL="18288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5pPr>
                          <a:lvl6pPr marL="22860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6pPr>
                          <a:lvl7pPr marL="27432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7pPr>
                          <a:lvl8pPr marL="32004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8pPr>
                          <a:lvl9pPr marL="3657600" algn="l" defTabSz="914400" rtl="0" eaLnBrk="1" latinLnBrk="1" hangingPunct="1">
                            <a:defRPr sz="1800" kern="1200">
                              <a:solidFill>
                                <a:schemeClr val="tx1"/>
                              </a:solidFill>
                              <a:latin typeface="맑은 고딕"/>
                            </a:defRPr>
                          </a:lvl9pPr>
                        </a:lstStyle>
                        <a:p>
                          <a:pPr marL="0" marR="0" lvl="0" indent="0" algn="l" defTabSz="914400" rtl="0" eaLnBrk="1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FontTx/>
                            <a:buNone/>
                            <a:defRPr/>
                          </a:pPr>
                          <a:r>
                            <a:rPr lang="ko-KR" altLang="en-US" sz="1300" b="1" i="0" u="none" strike="noStrike" kern="1200" spc="-150" dirty="0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날개길이</a:t>
                          </a:r>
                          <a:r>
                            <a:rPr lang="en-US" altLang="ko-KR" sz="1300" b="1" i="0" u="none" strike="noStrike" kern="1200" spc="-150" dirty="0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, </a:t>
                          </a:r>
                          <a:r>
                            <a:rPr lang="ko-KR" altLang="en-US" sz="1300" b="1" i="0" u="none" strike="noStrike" kern="1200" spc="-150" dirty="0" err="1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날개폭</a:t>
                          </a:r>
                          <a:r>
                            <a:rPr lang="en-US" altLang="ko-KR" sz="1300" b="1" i="0" u="none" strike="noStrike" kern="1200" spc="-150" dirty="0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, </a:t>
                          </a:r>
                          <a:r>
                            <a:rPr lang="ko-KR" altLang="en-US" sz="1300" b="1" i="0" u="none" strike="noStrike" kern="1200" spc="-150" dirty="0">
                              <a:solidFill>
                                <a:schemeClr val="tx2"/>
                              </a:solidFill>
                              <a:effectLst/>
                              <a:latin typeface="맑은 고딕"/>
                              <a:ea typeface="+mn-ea"/>
                              <a:cs typeface="Calibri"/>
                            </a:rPr>
                            <a:t>몸통길이</a:t>
                          </a:r>
                          <a:endParaRPr lang="ko-KR" altLang="en-US" sz="1300" b="1" i="0" u="none" strike="noStrike" kern="1200" spc="-150" dirty="0">
                            <a:solidFill>
                              <a:srgbClr val="FF0000"/>
                            </a:solidFill>
                            <a:latin typeface="맑은 고딕"/>
                            <a:ea typeface="+mn-ea"/>
                            <a:cs typeface="Calibri"/>
                          </a:endParaRPr>
                        </a:p>
                      </a:txBody>
                      <a:tcPr marL="84406" marR="84406" marT="42203" marB="42203" anchor="ctr" horzOverflow="overflow">
                        <a:lnL w="12700" cap="flat" cmpd="sng" algn="ctr">
                          <a:solidFill>
                            <a:sysClr val="window" lastClr="FFFFFF">
                              <a:lumMod val="6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L>
                        <a:lnR>
                          <a:noFill/>
                        </a:lnR>
                        <a:lnT w="9525" cap="flat" cmpd="sng" algn="ctr">
                          <a:solidFill>
                            <a:sysClr val="window" lastClr="FFFFFF">
                              <a:lumMod val="75000"/>
                            </a:sysClr>
                          </a:solidFill>
                          <a:prstDash val="solid"/>
                          <a:round/>
                          <a:headEnd w="med" len="med"/>
                          <a:tailEnd w="med" len="med"/>
                        </a:lnT>
                        <a:lnB w="28575" cap="flat" cmpd="sng" algn="ctr">
                          <a:solidFill>
                            <a:sysClr val="windowText" lastClr="000000"/>
                          </a:solidFill>
                          <a:prstDash val="solid"/>
                          <a:round/>
                          <a:headEnd w="med" len="med"/>
                          <a:tailEnd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6" name="Group 31">
            <a:extLst>
              <a:ext uri="{FF2B5EF4-FFF2-40B4-BE49-F238E27FC236}">
                <a16:creationId xmlns:a16="http://schemas.microsoft.com/office/drawing/2014/main" id="{E2B818F6-316B-372B-0F7C-F3E0982497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801176"/>
              </p:ext>
            </p:extLst>
          </p:nvPr>
        </p:nvGraphicFramePr>
        <p:xfrm>
          <a:off x="594214" y="1992922"/>
          <a:ext cx="7960556" cy="4187283"/>
        </p:xfrm>
        <a:graphic>
          <a:graphicData uri="http://schemas.openxmlformats.org/drawingml/2006/table">
            <a:tbl>
              <a:tblPr firstRow="1" bandRow="1"/>
              <a:tblGrid>
                <a:gridCol w="39758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5338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0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tabLst>
                          <a:tab pos="1028700" algn="l"/>
                        </a:tabLst>
                        <a:defRPr/>
                      </a:pPr>
                      <a:r>
                        <a:rPr kumimoji="1" lang="en-US" altLang="ko-KR" sz="1300" b="1" i="0" u="none" strike="noStrike" cap="none" spc="-150" normalizeH="0" baseline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As Is</a:t>
                      </a:r>
                      <a:endParaRPr kumimoji="1" lang="en-US" altLang="ko-KR" sz="1300" b="1" i="0" u="none" strike="noStrike" cap="none" spc="-150" normalizeH="0" baseline="0">
                        <a:solidFill>
                          <a:schemeClr val="bg1"/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84406" marR="84406" marT="42206" marB="42206" anchor="ctr" horzOverflow="overflow">
                    <a:lnL>
                      <a:noFill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2857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0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Tx/>
                        <a:buNone/>
                        <a:tabLst>
                          <a:tab pos="1028700" algn="l"/>
                        </a:tabLst>
                        <a:defRPr/>
                      </a:pPr>
                      <a:r>
                        <a:rPr kumimoji="1" lang="en-US" altLang="ko-KR" sz="1300" b="1" i="0" u="none" strike="noStrike" cap="none" spc="-150" normalizeH="0" baseline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To  Be</a:t>
                      </a:r>
                      <a:endParaRPr kumimoji="1" lang="en-US" altLang="ko-KR" sz="1300" b="1" i="0" u="none" strike="noStrike" cap="none" spc="-150" normalizeH="0" baseline="0">
                        <a:solidFill>
                          <a:schemeClr val="bg1"/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84406" marR="84406" marT="42206" marB="42206" anchor="ctr" horzOverflow="overflow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505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0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FF"/>
                        </a:buClr>
                        <a:buFont typeface="Wingdings"/>
                        <a:buNone/>
                        <a:tabLst>
                          <a:tab pos="1028700" algn="l"/>
                        </a:tabLst>
                        <a:defRPr/>
                      </a:pPr>
                      <a:endParaRPr kumimoji="1" lang="en-US" altLang="ko-KR" sz="1300" b="1" i="0" u="none" strike="noStrike" cap="none" spc="-150" normalizeH="0" baseline="0" dirty="0">
                        <a:solidFill>
                          <a:schemeClr val="tx1"/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84406" marR="84406" marT="42206" marB="42206" anchor="ctr" horzOverflow="overflow">
                    <a:lnL>
                      <a:noFill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l" defTabSz="914400" rtl="0" eaLnBrk="0" latinLnBrk="1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Wingdings"/>
                        <a:buNone/>
                        <a:tabLst>
                          <a:tab pos="1028700" algn="l"/>
                        </a:tabLst>
                        <a:defRPr/>
                      </a:pPr>
                      <a:endParaRPr kumimoji="1" lang="ko-KR" altLang="en-US" sz="1300" b="1" i="0" u="none" strike="noStrike" cap="none" spc="-150" normalizeH="0" baseline="0" dirty="0">
                        <a:solidFill>
                          <a:schemeClr val="tx1"/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84406" marR="84406" marT="42206" marB="42206" horzOverflow="overflow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>
                      <a:noFill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529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179388" marR="0" lvl="0" indent="-179388" algn="l" defTabSz="914400" rtl="0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Wingdings"/>
                        <a:buChar char="§"/>
                        <a:defRPr/>
                      </a:pP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날개길이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 10Cm, </a:t>
                      </a: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몸통길이 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9Cm, </a:t>
                      </a:r>
                      <a:r>
                        <a:rPr kumimoji="0" lang="ko-KR" altLang="en-US" sz="1300" b="1" i="0" u="none" strike="noStrike" kern="1200" cap="none" spc="-150" normalizeH="0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날개폭</a:t>
                      </a: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 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3Cm.</a:t>
                      </a:r>
                    </a:p>
                    <a:p>
                      <a:pPr marL="179388" marR="0" lvl="0" indent="-179388" algn="l" defTabSz="914400" rtl="0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Wingdings"/>
                        <a:buChar char="§"/>
                        <a:defRPr/>
                      </a:pP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날개를 접는 방법이 작업자마다 상이함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.</a:t>
                      </a:r>
                    </a:p>
                    <a:p>
                      <a:pPr marL="179388" marR="0" lvl="0" indent="-179388" algn="l" defTabSz="914400" rtl="0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Wingdings"/>
                        <a:buChar char="§"/>
                        <a:defRPr/>
                      </a:pP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보조날개 크기에 대한 설정이 표준화 되어 있지 않음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.</a:t>
                      </a:r>
                    </a:p>
                  </a:txBody>
                  <a:tcPr marL="84406" marR="84406" marT="42206" marB="42206" anchor="ctr" horzOverflow="overflow">
                    <a:lnL>
                      <a:noFill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</a:defRPr>
                      </a:lvl9pPr>
                    </a:lstStyle>
                    <a:p>
                      <a:pPr marL="179388" marR="0" lvl="0" indent="-179388" algn="l" defTabSz="914400" rtl="0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Wingdings"/>
                        <a:buChar char="§"/>
                        <a:defRPr/>
                      </a:pP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실험계획법을 통해 날개길이 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12Cm, </a:t>
                      </a: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몸통길이 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10Cm, </a:t>
                      </a:r>
                      <a:r>
                        <a:rPr kumimoji="0" lang="ko-KR" altLang="en-US" sz="1300" b="1" i="0" u="none" strike="noStrike" kern="1200" cap="none" spc="-150" normalizeH="0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날개폭</a:t>
                      </a: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 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2Cm</a:t>
                      </a: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의 최적 조건을 도출함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.</a:t>
                      </a:r>
                    </a:p>
                    <a:p>
                      <a:pPr marL="179388" marR="0" lvl="0" indent="-179388" algn="l" defTabSz="914400" rtl="0" eaLnBrk="1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Font typeface="Wingdings"/>
                        <a:buChar char="§"/>
                        <a:defRPr/>
                      </a:pPr>
                      <a:r>
                        <a:rPr kumimoji="0" lang="ko-KR" altLang="en-US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날개를 접는 방법과 보조날개 크기에 대한 설정을 </a:t>
                      </a:r>
                      <a:r>
                        <a:rPr kumimoji="0" lang="ko-KR" altLang="en-US" sz="1300" b="1" i="0" u="none" strike="noStrike" kern="1200" cap="none" spc="-150" normalizeH="0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표준화함</a:t>
                      </a:r>
                      <a:r>
                        <a:rPr kumimoji="0" lang="en-US" altLang="ko-KR" sz="1300" b="1" i="0" u="none" strike="noStrike" kern="1200" cap="none" spc="-150" normalizeH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Arial"/>
                        </a:rPr>
                        <a:t>.</a:t>
                      </a:r>
                    </a:p>
                  </a:txBody>
                  <a:tcPr marL="84406" marR="84406" marT="42206" marB="42206" anchor="ctr" horzOverflow="overflow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>
                      <a:noFill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56">
            <a:extLst>
              <a:ext uri="{FF2B5EF4-FFF2-40B4-BE49-F238E27FC236}">
                <a16:creationId xmlns:a16="http://schemas.microsoft.com/office/drawing/2014/main" id="{8EB84E25-5C1C-B31D-89BF-A5D08A9E4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1271" y="2597225"/>
            <a:ext cx="1001712" cy="2390775"/>
          </a:xfrm>
          <a:prstGeom prst="rect">
            <a:avLst/>
          </a:prstGeom>
          <a:solidFill>
            <a:srgbClr val="C0C0C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ine 57">
            <a:extLst>
              <a:ext uri="{FF2B5EF4-FFF2-40B4-BE49-F238E27FC236}">
                <a16:creationId xmlns:a16="http://schemas.microsoft.com/office/drawing/2014/main" id="{14F7E05A-7CFB-5ED6-4F16-89DC198DEC94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0858" y="2597225"/>
            <a:ext cx="0" cy="10493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Line 58">
            <a:extLst>
              <a:ext uri="{FF2B5EF4-FFF2-40B4-BE49-F238E27FC236}">
                <a16:creationId xmlns:a16="http://schemas.microsoft.com/office/drawing/2014/main" id="{A1283432-53C5-1B19-DDEF-5E444506C61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75433" y="3930725"/>
            <a:ext cx="0" cy="1050925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Line 59">
            <a:extLst>
              <a:ext uri="{FF2B5EF4-FFF2-40B4-BE49-F238E27FC236}">
                <a16:creationId xmlns:a16="http://schemas.microsoft.com/office/drawing/2014/main" id="{F2F1DCF4-DC90-FF28-B823-6BAC451CFAF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7708" y="3930725"/>
            <a:ext cx="0" cy="1050925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Line 60">
            <a:extLst>
              <a:ext uri="{FF2B5EF4-FFF2-40B4-BE49-F238E27FC236}">
                <a16:creationId xmlns:a16="http://schemas.microsoft.com/office/drawing/2014/main" id="{08AE3762-002E-DCF2-B592-117B812CAC1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92858" y="3930725"/>
            <a:ext cx="2857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Line 61">
            <a:extLst>
              <a:ext uri="{FF2B5EF4-FFF2-40B4-BE49-F238E27FC236}">
                <a16:creationId xmlns:a16="http://schemas.microsoft.com/office/drawing/2014/main" id="{00E3B469-08F7-921E-EA3D-F9F11862AF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992858" y="3649737"/>
            <a:ext cx="1008063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 Box 62">
            <a:extLst>
              <a:ext uri="{FF2B5EF4-FFF2-40B4-BE49-F238E27FC236}">
                <a16:creationId xmlns:a16="http://schemas.microsoft.com/office/drawing/2014/main" id="{721C99E9-47FA-FD41-AA55-7738B22AA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546" y="2776612"/>
            <a:ext cx="4667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3cm</a:t>
            </a:r>
          </a:p>
        </p:txBody>
      </p:sp>
      <p:sp>
        <p:nvSpPr>
          <p:cNvPr id="19" name="Text Box 63">
            <a:extLst>
              <a:ext uri="{FF2B5EF4-FFF2-40B4-BE49-F238E27FC236}">
                <a16:creationId xmlns:a16="http://schemas.microsoft.com/office/drawing/2014/main" id="{D4074E3A-E34F-E764-34DE-BB308DE1A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7333" y="4303787"/>
            <a:ext cx="6508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2cm</a:t>
            </a:r>
          </a:p>
        </p:txBody>
      </p:sp>
      <p:sp>
        <p:nvSpPr>
          <p:cNvPr id="20" name="Line 64">
            <a:extLst>
              <a:ext uri="{FF2B5EF4-FFF2-40B4-BE49-F238E27FC236}">
                <a16:creationId xmlns:a16="http://schemas.microsoft.com/office/drawing/2014/main" id="{B016E7E0-1C0F-535E-C158-4769F8950A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5463" y="2809950"/>
            <a:ext cx="496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Line 65">
            <a:extLst>
              <a:ext uri="{FF2B5EF4-FFF2-40B4-BE49-F238E27FC236}">
                <a16:creationId xmlns:a16="http://schemas.microsoft.com/office/drawing/2014/main" id="{F7609A81-7206-7EAD-1775-2E2589D34A7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1783" y="4548262"/>
            <a:ext cx="4175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2" name="Line 66">
            <a:extLst>
              <a:ext uri="{FF2B5EF4-FFF2-40B4-BE49-F238E27FC236}">
                <a16:creationId xmlns:a16="http://schemas.microsoft.com/office/drawing/2014/main" id="{0B7870FE-526A-5853-5916-4B7AA2DBC6DC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6008" y="3930725"/>
            <a:ext cx="0" cy="10477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200" b="1" kern="0" dirty="0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Line 67">
            <a:extLst>
              <a:ext uri="{FF2B5EF4-FFF2-40B4-BE49-F238E27FC236}">
                <a16:creationId xmlns:a16="http://schemas.microsoft.com/office/drawing/2014/main" id="{4DE90A72-9E05-D3A3-5314-CC363031E0B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6008" y="2597225"/>
            <a:ext cx="0" cy="11382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200" b="1" kern="0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Text Box 68">
            <a:extLst>
              <a:ext uri="{FF2B5EF4-FFF2-40B4-BE49-F238E27FC236}">
                <a16:creationId xmlns:a16="http://schemas.microsoft.com/office/drawing/2014/main" id="{C541C1C8-605E-ABBF-053C-1EE50FEAE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627" y="3043312"/>
            <a:ext cx="5829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10cm</a:t>
            </a:r>
          </a:p>
        </p:txBody>
      </p:sp>
      <p:sp>
        <p:nvSpPr>
          <p:cNvPr id="25" name="Text Box 69">
            <a:extLst>
              <a:ext uri="{FF2B5EF4-FFF2-40B4-BE49-F238E27FC236}">
                <a16:creationId xmlns:a16="http://schemas.microsoft.com/office/drawing/2014/main" id="{7A3AE97B-606B-E01B-A6EF-8CF5A9425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3883" y="4233937"/>
            <a:ext cx="4667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9cm</a:t>
            </a:r>
          </a:p>
        </p:txBody>
      </p:sp>
      <p:sp>
        <p:nvSpPr>
          <p:cNvPr id="26" name="Line 70">
            <a:extLst>
              <a:ext uri="{FF2B5EF4-FFF2-40B4-BE49-F238E27FC236}">
                <a16:creationId xmlns:a16="http://schemas.microsoft.com/office/drawing/2014/main" id="{F3600D11-9022-881D-345D-03923497A6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11996" y="3930725"/>
            <a:ext cx="2667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Line 71">
            <a:extLst>
              <a:ext uri="{FF2B5EF4-FFF2-40B4-BE49-F238E27FC236}">
                <a16:creationId xmlns:a16="http://schemas.microsoft.com/office/drawing/2014/main" id="{A6D4C844-C694-7EAA-2043-D4D698762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02383" y="3640212"/>
            <a:ext cx="290513" cy="290513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8" name="Line 72">
            <a:extLst>
              <a:ext uri="{FF2B5EF4-FFF2-40B4-BE49-F238E27FC236}">
                <a16:creationId xmlns:a16="http://schemas.microsoft.com/office/drawing/2014/main" id="{4CDF4891-6445-73FA-4F1D-30E0D67A413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05646" y="3640212"/>
            <a:ext cx="290512" cy="290513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Rectangle 73">
            <a:extLst>
              <a:ext uri="{FF2B5EF4-FFF2-40B4-BE49-F238E27FC236}">
                <a16:creationId xmlns:a16="http://schemas.microsoft.com/office/drawing/2014/main" id="{C4B3BDE9-1058-3A21-EEE0-01D4A7DC5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4208" y="2636912"/>
            <a:ext cx="1001713" cy="2390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Line 74">
            <a:extLst>
              <a:ext uri="{FF2B5EF4-FFF2-40B4-BE49-F238E27FC236}">
                <a16:creationId xmlns:a16="http://schemas.microsoft.com/office/drawing/2014/main" id="{EA8310EE-CC8F-6AC6-B061-9DE62C87A336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3796" y="2636912"/>
            <a:ext cx="0" cy="10493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1" name="Line 75">
            <a:extLst>
              <a:ext uri="{FF2B5EF4-FFF2-40B4-BE49-F238E27FC236}">
                <a16:creationId xmlns:a16="http://schemas.microsoft.com/office/drawing/2014/main" id="{1F260169-7279-0F80-EFB7-F3B0BFC0F523}"/>
              </a:ext>
            </a:extLst>
          </p:cNvPr>
          <p:cNvSpPr>
            <a:spLocks noChangeShapeType="1"/>
          </p:cNvSpPr>
          <p:nvPr/>
        </p:nvSpPr>
        <p:spPr bwMode="auto">
          <a:xfrm>
            <a:off x="6728371" y="3970412"/>
            <a:ext cx="0" cy="1050925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Line 76">
            <a:extLst>
              <a:ext uri="{FF2B5EF4-FFF2-40B4-BE49-F238E27FC236}">
                <a16:creationId xmlns:a16="http://schemas.microsoft.com/office/drawing/2014/main" id="{16688EFA-5723-697E-19D2-919B8EF27943}"/>
              </a:ext>
            </a:extLst>
          </p:cNvPr>
          <p:cNvSpPr>
            <a:spLocks noChangeShapeType="1"/>
          </p:cNvSpPr>
          <p:nvPr/>
        </p:nvSpPr>
        <p:spPr bwMode="auto">
          <a:xfrm>
            <a:off x="7150646" y="3970412"/>
            <a:ext cx="0" cy="1050925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Line 77">
            <a:extLst>
              <a:ext uri="{FF2B5EF4-FFF2-40B4-BE49-F238E27FC236}">
                <a16:creationId xmlns:a16="http://schemas.microsoft.com/office/drawing/2014/main" id="{FCA5EC42-FFF5-69F3-A955-3E3F7217FBD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45796" y="3970412"/>
            <a:ext cx="2857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Line 78">
            <a:extLst>
              <a:ext uri="{FF2B5EF4-FFF2-40B4-BE49-F238E27FC236}">
                <a16:creationId xmlns:a16="http://schemas.microsoft.com/office/drawing/2014/main" id="{6DC5ED94-A1C9-AEF8-3176-0A4F1721F75A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5796" y="3689425"/>
            <a:ext cx="1008062" cy="0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5" name="Text Box 79">
            <a:extLst>
              <a:ext uri="{FF2B5EF4-FFF2-40B4-BE49-F238E27FC236}">
                <a16:creationId xmlns:a16="http://schemas.microsoft.com/office/drawing/2014/main" id="{9EA29680-8CDE-FE79-68F4-A7DC9F609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483" y="2816300"/>
            <a:ext cx="4667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?cm</a:t>
            </a:r>
          </a:p>
        </p:txBody>
      </p:sp>
      <p:sp>
        <p:nvSpPr>
          <p:cNvPr id="36" name="Text Box 80">
            <a:extLst>
              <a:ext uri="{FF2B5EF4-FFF2-40B4-BE49-F238E27FC236}">
                <a16:creationId xmlns:a16="http://schemas.microsoft.com/office/drawing/2014/main" id="{3354EDE3-28AD-E019-0D25-E38AD819D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0271" y="4343475"/>
            <a:ext cx="6492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2cm</a:t>
            </a:r>
          </a:p>
        </p:txBody>
      </p:sp>
      <p:sp>
        <p:nvSpPr>
          <p:cNvPr id="37" name="Line 81">
            <a:extLst>
              <a:ext uri="{FF2B5EF4-FFF2-40B4-BE49-F238E27FC236}">
                <a16:creationId xmlns:a16="http://schemas.microsoft.com/office/drawing/2014/main" id="{1BB646A9-A5DB-586D-7F55-80555242F632}"/>
              </a:ext>
            </a:extLst>
          </p:cNvPr>
          <p:cNvSpPr>
            <a:spLocks noChangeShapeType="1"/>
          </p:cNvSpPr>
          <p:nvPr/>
        </p:nvSpPr>
        <p:spPr bwMode="auto">
          <a:xfrm>
            <a:off x="6949033" y="2849637"/>
            <a:ext cx="4968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8" name="Line 82">
            <a:extLst>
              <a:ext uri="{FF2B5EF4-FFF2-40B4-BE49-F238E27FC236}">
                <a16:creationId xmlns:a16="http://schemas.microsoft.com/office/drawing/2014/main" id="{F36FBF51-93D2-A6DC-97E2-E69004CFBC6D}"/>
              </a:ext>
            </a:extLst>
          </p:cNvPr>
          <p:cNvSpPr>
            <a:spLocks noChangeShapeType="1"/>
          </p:cNvSpPr>
          <p:nvPr/>
        </p:nvSpPr>
        <p:spPr bwMode="auto">
          <a:xfrm>
            <a:off x="6734721" y="4587950"/>
            <a:ext cx="4175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Line 83">
            <a:extLst>
              <a:ext uri="{FF2B5EF4-FFF2-40B4-BE49-F238E27FC236}">
                <a16:creationId xmlns:a16="http://schemas.microsoft.com/office/drawing/2014/main" id="{E5105E30-4616-7014-3FBD-F5BA3296049A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946" y="3991050"/>
            <a:ext cx="0" cy="1044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200" b="1" kern="0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0" name="Line 84">
            <a:extLst>
              <a:ext uri="{FF2B5EF4-FFF2-40B4-BE49-F238E27FC236}">
                <a16:creationId xmlns:a16="http://schemas.microsoft.com/office/drawing/2014/main" id="{2766A5EA-F56E-D207-3304-F10717C0CABF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946" y="2636912"/>
            <a:ext cx="0" cy="1044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stealth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200" b="1" kern="0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1" name="Text Box 85">
            <a:extLst>
              <a:ext uri="{FF2B5EF4-FFF2-40B4-BE49-F238E27FC236}">
                <a16:creationId xmlns:a16="http://schemas.microsoft.com/office/drawing/2014/main" id="{1CCAC930-BA1D-02C7-4EFB-F58367E8E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2121" y="3083000"/>
            <a:ext cx="5714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kern="0" dirty="0">
                <a:solidFill>
                  <a:srgbClr val="FF0000"/>
                </a:solidFill>
              </a:rPr>
              <a:t>?</a:t>
            </a:r>
            <a:r>
              <a:rPr kumimoji="1" lang="en-US" altLang="ko-KR" sz="1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cm</a:t>
            </a:r>
          </a:p>
        </p:txBody>
      </p:sp>
      <p:sp>
        <p:nvSpPr>
          <p:cNvPr id="42" name="Text Box 86">
            <a:extLst>
              <a:ext uri="{FF2B5EF4-FFF2-40B4-BE49-F238E27FC236}">
                <a16:creationId xmlns:a16="http://schemas.microsoft.com/office/drawing/2014/main" id="{251BB1DD-29E8-1518-0E7A-B969A2271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2121" y="4273625"/>
            <a:ext cx="5714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굴림" panose="020B0600000101010101" pitchFamily="50" charset="-127"/>
                <a:ea typeface="굴림" panose="020B0600000101010101" pitchFamily="50" charset="-127"/>
              </a:rPr>
              <a:t>?cm</a:t>
            </a:r>
          </a:p>
        </p:txBody>
      </p:sp>
      <p:sp>
        <p:nvSpPr>
          <p:cNvPr id="43" name="Line 87">
            <a:extLst>
              <a:ext uri="{FF2B5EF4-FFF2-40B4-BE49-F238E27FC236}">
                <a16:creationId xmlns:a16="http://schemas.microsoft.com/office/drawing/2014/main" id="{32E7B48D-7EA8-1932-80AB-72789BF373F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64933" y="3970412"/>
            <a:ext cx="2667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4" name="Line 88">
            <a:extLst>
              <a:ext uri="{FF2B5EF4-FFF2-40B4-BE49-F238E27FC236}">
                <a16:creationId xmlns:a16="http://schemas.microsoft.com/office/drawing/2014/main" id="{53A5A31C-66A4-3717-B203-799F0625311B}"/>
              </a:ext>
            </a:extLst>
          </p:cNvPr>
          <p:cNvSpPr>
            <a:spLocks noChangeShapeType="1"/>
          </p:cNvSpPr>
          <p:nvPr/>
        </p:nvSpPr>
        <p:spPr bwMode="auto">
          <a:xfrm>
            <a:off x="6455321" y="3679900"/>
            <a:ext cx="290512" cy="290512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5" name="Line 89">
            <a:extLst>
              <a:ext uri="{FF2B5EF4-FFF2-40B4-BE49-F238E27FC236}">
                <a16:creationId xmlns:a16="http://schemas.microsoft.com/office/drawing/2014/main" id="{710B67CC-BF48-2C28-B9CB-F68CF2676EB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58583" y="3679900"/>
            <a:ext cx="290513" cy="290512"/>
          </a:xfrm>
          <a:prstGeom prst="line">
            <a:avLst/>
          </a:prstGeom>
          <a:noFill/>
          <a:ln w="2540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ko-KR" altLang="en-US" sz="1200" b="1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1984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</a:t>
            </a:r>
            <a:r>
              <a:rPr lang="en-US" altLang="ko-KR" b="1" dirty="0"/>
              <a:t>Pilot Test </a:t>
            </a:r>
            <a:r>
              <a:rPr lang="ko-KR" altLang="en-US" b="1" dirty="0"/>
              <a:t>결과 </a:t>
            </a:r>
            <a:r>
              <a:rPr lang="en-US" altLang="ko-KR" b="1" dirty="0"/>
              <a:t>(</a:t>
            </a:r>
            <a:r>
              <a:rPr lang="ko-KR" altLang="en-US" b="1" dirty="0"/>
              <a:t>개선 후 프로세스 능력</a:t>
            </a:r>
            <a:r>
              <a:rPr lang="en-US" altLang="ko-KR" b="1" dirty="0"/>
              <a:t>)</a:t>
            </a:r>
            <a:endParaRPr lang="ko-KR" altLang="en-US" b="1" dirty="0"/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I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11B1450C-59BE-875F-9911-211AAD9C9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개선 후 체공시간의 품질수준을 계산하고 목표를 달성했는가를 판단한다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50138149-1BB4-61AC-8F7E-C49944130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12. Pilot Test.xls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Group 51">
                <a:extLst>
                  <a:ext uri="{FF2B5EF4-FFF2-40B4-BE49-F238E27FC236}">
                    <a16:creationId xmlns:a16="http://schemas.microsoft.com/office/drawing/2014/main" id="{32872B60-3ED8-7CA3-301D-BEA0F05D5A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0830437"/>
                  </p:ext>
                </p:extLst>
              </p:nvPr>
            </p:nvGraphicFramePr>
            <p:xfrm>
              <a:off x="906526" y="1191514"/>
              <a:ext cx="7697924" cy="1022349"/>
            </p:xfrm>
            <a:graphic>
              <a:graphicData uri="http://schemas.openxmlformats.org/drawingml/2006/table">
                <a:tbl>
                  <a:tblPr/>
                  <a:tblGrid>
                    <a:gridCol w="107318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07454">
                    <a:tc rowSpan="2"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Y</a:t>
                          </a:r>
                        </a:p>
                      </a:txBody>
                      <a:tcPr marL="89990" marR="89990" marT="46797" marB="46797" anchor="ctr" horzOverflow="overflow"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gridSpan="2"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개선 전</a:t>
                          </a: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개선 목표</a:t>
                          </a: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개선 결과</a:t>
                          </a: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3700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실제불량</a:t>
                          </a:r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ko-KR" sz="1400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ko-KR" sz="1400" b="1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𝒁</m:t>
                                    </m:r>
                                  </m:e>
                                  <m:sub>
                                    <m:r>
                                      <a:rPr kumimoji="1" lang="en-US" altLang="ko-KR" sz="1400" b="1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𝒔𝒕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실제불량</a:t>
                          </a:r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ko-KR" sz="1400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ko-KR" sz="1400" b="1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𝒁</m:t>
                                    </m:r>
                                  </m:e>
                                  <m:sub>
                                    <m:r>
                                      <a:rPr kumimoji="1" lang="en-US" altLang="ko-KR" sz="1400" b="1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𝒔𝒕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 err="1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예상실제불량</a:t>
                          </a:r>
                          <a:endParaRPr kumimoji="1" lang="ko-KR" altLang="en-US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ko-KR" sz="1400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ko-KR" sz="1400" b="1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𝒁</m:t>
                                    </m:r>
                                  </m:e>
                                  <m:sub>
                                    <m:r>
                                      <a:rPr kumimoji="1" lang="en-US" altLang="ko-KR" sz="1400" b="1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𝒔𝒕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1195"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체공시간</a:t>
                          </a:r>
                        </a:p>
                      </a:txBody>
                      <a:tcPr marL="89990" marR="89990" marT="46797" marB="46797" anchor="ctr" horzOverflow="overflow"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17%(D)</a:t>
                          </a: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1%(D)</a:t>
                          </a: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Group 51">
                <a:extLst>
                  <a:ext uri="{FF2B5EF4-FFF2-40B4-BE49-F238E27FC236}">
                    <a16:creationId xmlns:a16="http://schemas.microsoft.com/office/drawing/2014/main" id="{32872B60-3ED8-7CA3-301D-BEA0F05D5A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0830437"/>
                  </p:ext>
                </p:extLst>
              </p:nvPr>
            </p:nvGraphicFramePr>
            <p:xfrm>
              <a:off x="906526" y="1191514"/>
              <a:ext cx="7697924" cy="1022349"/>
            </p:xfrm>
            <a:graphic>
              <a:graphicData uri="http://schemas.openxmlformats.org/drawingml/2006/table">
                <a:tbl>
                  <a:tblPr/>
                  <a:tblGrid>
                    <a:gridCol w="107318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0412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07454">
                    <a:tc rowSpan="2"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Y</a:t>
                          </a:r>
                        </a:p>
                      </a:txBody>
                      <a:tcPr marL="89990" marR="89990" marT="46797" marB="46797" anchor="ctr" horzOverflow="overflow"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gridSpan="2"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개선 전</a:t>
                          </a: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개선 목표</a:t>
                          </a: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개선 결과</a:t>
                          </a: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3700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실제불량</a:t>
                          </a:r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3"/>
                          <a:stretch>
                            <a:fillRect l="-199448" t="-94737" r="-403867" b="-117544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실제불량</a:t>
                          </a:r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3"/>
                          <a:stretch>
                            <a:fillRect l="-399448" t="-94737" r="-203867" b="-117544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 err="1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예상실제불량</a:t>
                          </a:r>
                          <a:endParaRPr kumimoji="1" lang="ko-KR" altLang="en-US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0" marR="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3"/>
                          <a:stretch>
                            <a:fillRect l="-600000" t="-94737" r="-3315" b="-1175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1195"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체공시간</a:t>
                          </a:r>
                        </a:p>
                      </a:txBody>
                      <a:tcPr marL="89990" marR="89990" marT="46797" marB="46797" anchor="ctr" horzOverflow="overflow">
                        <a:lnL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17%(D)</a:t>
                          </a: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400" b="1" i="0" u="none" strike="noStrike" cap="none" normalizeH="0" baseline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anose="020B0600000101010101" pitchFamily="50" charset="-127"/>
                              <a:ea typeface="굴림" panose="020B0600000101010101" pitchFamily="50" charset="-127"/>
                            </a:rPr>
                            <a:t>1%(D)</a:t>
                          </a: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>
                          <a:lvl1pPr latinLnBrk="1"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1pPr>
                          <a:lvl2pPr marL="190500" latinLnBrk="1"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2pPr>
                          <a:lvl3pPr marL="1052513" latinLnBrk="1"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3pPr>
                          <a:lvl4pPr marL="14716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4pPr>
                          <a:lvl5pPr marL="1890713" latinLnBrk="1"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5pPr>
                          <a:lvl6pPr marL="23479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6pPr>
                          <a:lvl7pPr marL="28051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7pPr>
                          <a:lvl8pPr marL="32623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8pPr>
                          <a:lvl9pPr marL="3719513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anose="020B0600000101010101" pitchFamily="50" charset="-127"/>
                              <a:ea typeface="굴림" panose="020B0600000101010101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en-US" altLang="ko-KR" sz="1400" b="1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anose="020B0600000101010101" pitchFamily="50" charset="-127"/>
                            <a:ea typeface="굴림" panose="020B0600000101010101" pitchFamily="50" charset="-127"/>
                          </a:endParaRPr>
                        </a:p>
                      </a:txBody>
                      <a:tcPr marL="89990" marR="89990" marT="46797" marB="46797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639272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accent5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851750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D</a:t>
            </a:r>
            <a:endParaRPr lang="ko-KR" altLang="en-US" sz="6646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9" name="직각 삼각형 28"/>
          <p:cNvSpPr/>
          <p:nvPr/>
        </p:nvSpPr>
        <p:spPr>
          <a:xfrm>
            <a:off x="1793266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07" name="자유형: 도형 106"/>
          <p:cNvSpPr/>
          <p:nvPr/>
        </p:nvSpPr>
        <p:spPr>
          <a:xfrm>
            <a:off x="804570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28" name="화살표: 오각형 27"/>
          <p:cNvSpPr/>
          <p:nvPr/>
        </p:nvSpPr>
        <p:spPr>
          <a:xfrm rot="5400000">
            <a:off x="948592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pic>
        <p:nvPicPr>
          <p:cNvPr id="1005593" name="그래픽 1005592" descr="컴퍼스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99987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" name="TextBox 50"/>
          <p:cNvSpPr txBox="1"/>
          <p:nvPr/>
        </p:nvSpPr>
        <p:spPr>
          <a:xfrm>
            <a:off x="850414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맑은 고딕"/>
                <a:ea typeface="맑은 고딕" panose="020B0503020000020004" pitchFamily="50" charset="-127"/>
                <a:cs typeface="Calibri"/>
              </a:rPr>
              <a:t>Define</a:t>
            </a:r>
            <a:endParaRPr lang="en-US" altLang="ko-KR" sz="1662" b="1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488291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M</a:t>
            </a:r>
            <a:endParaRPr lang="ko-KR" altLang="en-US" sz="6646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13" name="직각 삼각형 112"/>
          <p:cNvSpPr/>
          <p:nvPr/>
        </p:nvSpPr>
        <p:spPr>
          <a:xfrm>
            <a:off x="3429807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4" name="자유형: 도형 113"/>
          <p:cNvSpPr/>
          <p:nvPr/>
        </p:nvSpPr>
        <p:spPr>
          <a:xfrm>
            <a:off x="2441111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5" name="화살표: 오각형 114"/>
          <p:cNvSpPr/>
          <p:nvPr/>
        </p:nvSpPr>
        <p:spPr>
          <a:xfrm rot="5400000">
            <a:off x="2585133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486956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Meaasure</a:t>
            </a:r>
            <a:endParaRPr lang="en-US" altLang="ko-KR" sz="1477" b="1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pic>
        <p:nvPicPr>
          <p:cNvPr id="1005613" name="그래픽 1005612" descr="눈금자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740188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9" name="TextBox 118"/>
          <p:cNvSpPr txBox="1"/>
          <p:nvPr/>
        </p:nvSpPr>
        <p:spPr>
          <a:xfrm>
            <a:off x="4124833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A</a:t>
            </a:r>
            <a:endParaRPr lang="ko-KR" altLang="en-US" sz="6646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21" name="직각 삼각형 120"/>
          <p:cNvSpPr/>
          <p:nvPr/>
        </p:nvSpPr>
        <p:spPr>
          <a:xfrm>
            <a:off x="5066349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2" name="자유형: 도형 121"/>
          <p:cNvSpPr/>
          <p:nvPr/>
        </p:nvSpPr>
        <p:spPr>
          <a:xfrm>
            <a:off x="4077653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3" name="화살표: 오각형 122"/>
          <p:cNvSpPr/>
          <p:nvPr/>
        </p:nvSpPr>
        <p:spPr>
          <a:xfrm rot="5400000">
            <a:off x="4221675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123497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Analyze</a:t>
            </a:r>
          </a:p>
        </p:txBody>
      </p:sp>
      <p:pic>
        <p:nvPicPr>
          <p:cNvPr id="1005568" name="그래픽 1005567" descr="리서치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376730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7" name="TextBox 126"/>
          <p:cNvSpPr txBox="1"/>
          <p:nvPr/>
        </p:nvSpPr>
        <p:spPr>
          <a:xfrm>
            <a:off x="5761374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bg1">
                    <a:lumMod val="75000"/>
                  </a:schemeClr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prstClr val="white">
                    <a:lumMod val="75000"/>
                  </a:prstClr>
                </a:solidFill>
                <a:latin typeface="맑은 고딕"/>
                <a:ea typeface="맑은 고딕" panose="020B0503020000020004" pitchFamily="50" charset="-127"/>
              </a:rPr>
              <a:t>I</a:t>
            </a:r>
            <a:endParaRPr lang="ko-KR" altLang="en-US" sz="6646">
              <a:solidFill>
                <a:prstClr val="white">
                  <a:lumMod val="75000"/>
                </a:prstClr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29" name="직각 삼각형 128"/>
          <p:cNvSpPr/>
          <p:nvPr/>
        </p:nvSpPr>
        <p:spPr>
          <a:xfrm>
            <a:off x="6702890" y="3153198"/>
            <a:ext cx="73212" cy="148630"/>
          </a:xfrm>
          <a:prstGeom prst="rt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30" name="자유형: 도형 129"/>
          <p:cNvSpPr/>
          <p:nvPr/>
        </p:nvSpPr>
        <p:spPr>
          <a:xfrm>
            <a:off x="5714194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31" name="화살표: 오각형 130"/>
          <p:cNvSpPr/>
          <p:nvPr/>
        </p:nvSpPr>
        <p:spPr>
          <a:xfrm rot="5400000">
            <a:off x="5858217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760039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Improve</a:t>
            </a:r>
          </a:p>
        </p:txBody>
      </p:sp>
      <p:pic>
        <p:nvPicPr>
          <p:cNvPr id="1005599" name="그래픽 1005598" descr="전구 및 기어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6013271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5" name="TextBox 134"/>
          <p:cNvSpPr txBox="1"/>
          <p:nvPr/>
        </p:nvSpPr>
        <p:spPr>
          <a:xfrm>
            <a:off x="7397915" y="2176913"/>
            <a:ext cx="1071388" cy="114559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>
            <a:defPPr>
              <a:defRPr lang="ko-KR"/>
            </a:defPPr>
            <a:lvl1pPr algn="ctr">
              <a:defRPr sz="7200" b="1">
                <a:solidFill>
                  <a:schemeClr val="tx2"/>
                </a:solidFill>
                <a:latin typeface="Calibri"/>
                <a:cs typeface="Calibri"/>
              </a:defRPr>
            </a:lvl1pPr>
          </a:lstStyle>
          <a:p>
            <a:pPr defTabSz="844083">
              <a:defRPr/>
            </a:pPr>
            <a:r>
              <a:rPr lang="en-US" altLang="ko-KR" sz="6646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</a:rPr>
              <a:t>C</a:t>
            </a:r>
            <a:endParaRPr lang="ko-KR" altLang="en-US" sz="6646">
              <a:solidFill>
                <a:srgbClr val="1F497D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37" name="직각 삼각형 136"/>
          <p:cNvSpPr/>
          <p:nvPr/>
        </p:nvSpPr>
        <p:spPr>
          <a:xfrm>
            <a:off x="8339431" y="3153198"/>
            <a:ext cx="73212" cy="148630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vert="horz" wrap="square" lIns="84406" tIns="42203" rIns="84406" bIns="42203" anchor="ctr" anchorCtr="0">
            <a:prstTxWarp prst="textNoShape">
              <a:avLst/>
            </a:prstTxWarp>
            <a:noAutofit/>
          </a:bodyPr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38" name="자유형: 도형 137"/>
          <p:cNvSpPr/>
          <p:nvPr/>
        </p:nvSpPr>
        <p:spPr>
          <a:xfrm>
            <a:off x="7350735" y="3274293"/>
            <a:ext cx="1163077" cy="1744777"/>
          </a:xfrm>
          <a:custGeom>
            <a:avLst/>
            <a:gdLst>
              <a:gd name="connsiteX0" fmla="*/ 200680 w 1260000"/>
              <a:gd name="connsiteY0" fmla="*/ 0 h 1890175"/>
              <a:gd name="connsiteX1" fmla="*/ 1059320 w 1260000"/>
              <a:gd name="connsiteY1" fmla="*/ 0 h 1890175"/>
              <a:gd name="connsiteX2" fmla="*/ 1260000 w 1260000"/>
              <a:gd name="connsiteY2" fmla="*/ 200680 h 1890175"/>
              <a:gd name="connsiteX3" fmla="*/ 1260000 w 1260000"/>
              <a:gd name="connsiteY3" fmla="*/ 1890175 h 1890175"/>
              <a:gd name="connsiteX4" fmla="*/ 630000 w 1260000"/>
              <a:gd name="connsiteY4" fmla="*/ 1580903 h 1890175"/>
              <a:gd name="connsiteX5" fmla="*/ 0 w 1260000"/>
              <a:gd name="connsiteY5" fmla="*/ 1890175 h 1890175"/>
              <a:gd name="connsiteX6" fmla="*/ 0 w 1260000"/>
              <a:gd name="connsiteY6" fmla="*/ 200680 h 1890175"/>
              <a:gd name="connsiteX7" fmla="*/ 200680 w 1260000"/>
              <a:gd name="connsiteY7" fmla="*/ 0 h 189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0000" h="1890175">
                <a:moveTo>
                  <a:pt x="200680" y="0"/>
                </a:moveTo>
                <a:lnTo>
                  <a:pt x="1059320" y="0"/>
                </a:lnTo>
                <a:cubicBezTo>
                  <a:pt x="1170153" y="0"/>
                  <a:pt x="1260000" y="89847"/>
                  <a:pt x="1260000" y="200680"/>
                </a:cubicBezTo>
                <a:lnTo>
                  <a:pt x="1260000" y="1890175"/>
                </a:lnTo>
                <a:lnTo>
                  <a:pt x="630000" y="1580903"/>
                </a:lnTo>
                <a:lnTo>
                  <a:pt x="0" y="1890175"/>
                </a:lnTo>
                <a:lnTo>
                  <a:pt x="0" y="200680"/>
                </a:lnTo>
                <a:cubicBezTo>
                  <a:pt x="0" y="89847"/>
                  <a:pt x="89847" y="0"/>
                  <a:pt x="20068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39" name="화살표: 오각형 138"/>
          <p:cNvSpPr/>
          <p:nvPr/>
        </p:nvSpPr>
        <p:spPr>
          <a:xfrm rot="5400000">
            <a:off x="7494757" y="3173319"/>
            <a:ext cx="867714" cy="830769"/>
          </a:xfrm>
          <a:prstGeom prst="homePlate">
            <a:avLst>
              <a:gd name="adj" fmla="val 24273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44083">
              <a:defRPr/>
            </a:pPr>
            <a:endParaRPr lang="ko-KR" altLang="en-US" sz="1662">
              <a:solidFill>
                <a:prstClr val="white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7396579" y="4175215"/>
            <a:ext cx="1071388" cy="3938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 defTabSz="844083">
              <a:defRPr/>
            </a:pPr>
            <a:r>
              <a:rPr lang="en-US" altLang="ko-KR" sz="1662" b="1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Control</a:t>
            </a:r>
          </a:p>
        </p:txBody>
      </p:sp>
      <p:pic>
        <p:nvPicPr>
          <p:cNvPr id="62" name="그래픽 61" descr="머리와 톱니바퀴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7649812" y="3249293"/>
            <a:ext cx="564923" cy="5649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2" name="직사각형 51"/>
          <p:cNvSpPr/>
          <p:nvPr/>
        </p:nvSpPr>
        <p:spPr>
          <a:xfrm>
            <a:off x="7350736" y="5309173"/>
            <a:ext cx="1793265" cy="928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C-1.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관리계획 수립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C-2.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관리계획 실행</a:t>
            </a:r>
          </a:p>
          <a:p>
            <a:pPr marL="0" lvl="1" defTabSz="844083">
              <a:spcBef>
                <a:spcPts val="554"/>
              </a:spcBef>
              <a:defRPr/>
            </a:pP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C-3. 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문서화</a:t>
            </a:r>
            <a:r>
              <a:rPr lang="en-US" altLang="ko-KR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/</a:t>
            </a:r>
            <a:r>
              <a:rPr lang="ko-KR" altLang="en-US" sz="1477" b="1" spc="-138" dirty="0">
                <a:solidFill>
                  <a:srgbClr val="1F497D"/>
                </a:solidFill>
                <a:latin typeface="맑은 고딕"/>
                <a:ea typeface="맑은 고딕" panose="020B0503020000020004" pitchFamily="50" charset="-127"/>
                <a:cs typeface="Calibri"/>
              </a:rPr>
              <a:t>이관</a:t>
            </a:r>
            <a:endParaRPr lang="en-US" altLang="ko-KR" sz="1477" b="1" spc="-138" dirty="0">
              <a:solidFill>
                <a:srgbClr val="1F497D"/>
              </a:solidFill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cxnSp>
        <p:nvCxnSpPr>
          <p:cNvPr id="53" name="직선 연결선 52"/>
          <p:cNvCxnSpPr/>
          <p:nvPr/>
        </p:nvCxnSpPr>
        <p:spPr>
          <a:xfrm>
            <a:off x="7350735" y="5204011"/>
            <a:ext cx="771586" cy="0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utoShape 92">
            <a:extLst>
              <a:ext uri="{FF2B5EF4-FFF2-40B4-BE49-F238E27FC236}">
                <a16:creationId xmlns:a16="http://schemas.microsoft.com/office/drawing/2014/main" id="{00E20C48-B6C7-C1C6-B0AA-97DBB4E32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3" y="692696"/>
            <a:ext cx="2448272" cy="599342"/>
          </a:xfrm>
          <a:prstGeom prst="roundRect">
            <a:avLst>
              <a:gd name="adj" fmla="val 16667"/>
            </a:avLst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3" name="Oval 93">
            <a:extLst>
              <a:ext uri="{FF2B5EF4-FFF2-40B4-BE49-F238E27FC236}">
                <a16:creationId xmlns:a16="http://schemas.microsoft.com/office/drawing/2014/main" id="{9DD2CCA9-2B9D-468D-C9F9-37559CC80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5" y="573999"/>
            <a:ext cx="779585" cy="797169"/>
          </a:xfrm>
          <a:prstGeom prst="ellipse">
            <a:avLst/>
          </a:prstGeom>
          <a:solidFill>
            <a:srgbClr val="0060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Oval 94">
            <a:extLst>
              <a:ext uri="{FF2B5EF4-FFF2-40B4-BE49-F238E27FC236}">
                <a16:creationId xmlns:a16="http://schemas.microsoft.com/office/drawing/2014/main" id="{FA3F6320-6F92-3004-C6FE-C668CF5E22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69" y="653130"/>
            <a:ext cx="606669" cy="61985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latinLnBrk="1" hangingPunct="1"/>
            <a:endParaRPr lang="ko-KR" altLang="ko-KR" sz="2215" dirty="0">
              <a:latin typeface="Univers" panose="020B050302020202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3151C80F-F52F-D523-4CFC-E8820FDBA9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547" y="770360"/>
            <a:ext cx="451509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algn="ctr" eaLnBrk="1" fontAlgn="ctr" latinLnBrk="1" hangingPunct="1"/>
            <a:r>
              <a:rPr lang="en-US" altLang="ko-KR" sz="2215" b="1" dirty="0">
                <a:latin typeface="맑은 고딕" panose="020B0503020000020004" pitchFamily="34" charset="-127"/>
                <a:ea typeface="맑은 고딕" panose="020B0503020000020004" pitchFamily="34" charset="-127"/>
              </a:rPr>
              <a:t>Ⅴ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A7AE9E77-D9F2-0F44-0FA9-BDA7A2482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6630" y="779153"/>
            <a:ext cx="1173052" cy="42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077" tIns="39877" rIns="83077" bIns="39877">
            <a:spAutoFit/>
          </a:bodyPr>
          <a:lstStyle>
            <a:lvl1pPr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anose="02020603050405020304" pitchFamily="18" charset="0"/>
                <a:ea typeface="굴림" panose="020B0600000101010101" pitchFamily="34" charset="-127"/>
              </a:defRPr>
            </a:lvl9pPr>
          </a:lstStyle>
          <a:p>
            <a:pPr eaLnBrk="1" fontAlgn="ctr" latinLnBrk="1" hangingPunct="1"/>
            <a:r>
              <a:rPr lang="en-US" altLang="ko-KR" sz="2215" b="1" dirty="0">
                <a:solidFill>
                  <a:schemeClr val="bg1"/>
                </a:solidFill>
                <a:latin typeface="맑은 고딕" panose="020B0503020000020004" pitchFamily="34" charset="-127"/>
                <a:ea typeface="맑은 고딕" panose="020B0503020000020004" pitchFamily="34" charset="-127"/>
              </a:rPr>
              <a:t>Control</a:t>
            </a:r>
            <a:endParaRPr lang="ko-KR" altLang="en-US" sz="2215" b="1" dirty="0">
              <a:solidFill>
                <a:schemeClr val="bg1"/>
              </a:solidFill>
              <a:latin typeface="맑은 고딕" panose="020B0503020000020004" pitchFamily="34" charset="-127"/>
              <a:ea typeface="맑은 고딕" panose="020B0503020000020004" pitchFamily="34" charset="-127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0458C649-1E86-8EA3-338D-446D18055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56" y="1594677"/>
            <a:ext cx="7532687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개선상태를 유지관리하기 위한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Control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방안을 모색합니다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</a:t>
            </a:r>
            <a:r>
              <a:rPr lang="en-US" altLang="ko-KR" b="1" dirty="0"/>
              <a:t>FMEA</a:t>
            </a:r>
            <a:r>
              <a:rPr lang="ko-KR" altLang="en-US" b="1" dirty="0"/>
              <a:t>를 이용한 개선안 위험성 평가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I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C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11B1450C-59BE-875F-9911-211AAD9C9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7056783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FMEA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기법을 이용하여 개선안 적용시 예상되는 잠재적 위험요소를 사전에 제거한다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50138149-1BB4-61AC-8F7E-C49944130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9187" y="747858"/>
            <a:ext cx="1650488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13. FMEA.xls</a:t>
            </a:r>
          </a:p>
        </p:txBody>
      </p:sp>
    </p:spTree>
    <p:extLst>
      <p:ext uri="{BB962C8B-B14F-4D97-AF65-F5344CB8AC3E}">
        <p14:creationId xmlns:p14="http://schemas.microsoft.com/office/powerpoint/2010/main" val="11409993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관리계획 수립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I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C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11B1450C-59BE-875F-9911-211AAD9C9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개선인자 별 체계적인 관리방안을 마련합니다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63" name="Picture 15" descr="j0299181">
            <a:extLst>
              <a:ext uri="{FF2B5EF4-FFF2-40B4-BE49-F238E27FC236}">
                <a16:creationId xmlns:a16="http://schemas.microsoft.com/office/drawing/2014/main" id="{D892A275-E2B5-85F7-87CE-4B3982F7F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725" y="4900613"/>
            <a:ext cx="1820863" cy="15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>
            <a:extLst>
              <a:ext uri="{FF2B5EF4-FFF2-40B4-BE49-F238E27FC236}">
                <a16:creationId xmlns:a16="http://schemas.microsoft.com/office/drawing/2014/main" id="{BF343086-4FE8-08B9-45F5-9DE56CF46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1563688"/>
            <a:ext cx="8229600" cy="3200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endParaRPr lang="ko-KR" altLang="en-US"/>
          </a:p>
        </p:txBody>
      </p:sp>
      <p:sp>
        <p:nvSpPr>
          <p:cNvPr id="64" name="Text Box 5">
            <a:extLst>
              <a:ext uri="{FF2B5EF4-FFF2-40B4-BE49-F238E27FC236}">
                <a16:creationId xmlns:a16="http://schemas.microsoft.com/office/drawing/2014/main" id="{043F1848-CB87-2B6F-D818-1751A4BFA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1563688"/>
            <a:ext cx="10572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 b="0" dirty="0"/>
              <a:t>프로젝트명 </a:t>
            </a:r>
            <a:r>
              <a:rPr kumimoji="1" lang="en-US" altLang="ko-KR" b="0" dirty="0"/>
              <a:t>:</a:t>
            </a:r>
            <a:endParaRPr kumimoji="1" lang="ko-KR" altLang="en-US" b="0" dirty="0"/>
          </a:p>
        </p:txBody>
      </p:sp>
      <p:sp>
        <p:nvSpPr>
          <p:cNvPr id="65" name="Text Box 6">
            <a:extLst>
              <a:ext uri="{FF2B5EF4-FFF2-40B4-BE49-F238E27FC236}">
                <a16:creationId xmlns:a16="http://schemas.microsoft.com/office/drawing/2014/main" id="{A62F2803-F872-A0E3-0B57-9934C3C6D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2550" y="1563688"/>
            <a:ext cx="903288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 b="0"/>
              <a:t>담당부서 </a:t>
            </a:r>
            <a:r>
              <a:rPr kumimoji="1" lang="en-US" altLang="ko-KR" b="0"/>
              <a:t>:</a:t>
            </a:r>
            <a:endParaRPr kumimoji="1" lang="ko-KR" altLang="en-US" b="0"/>
          </a:p>
        </p:txBody>
      </p:sp>
      <p:sp>
        <p:nvSpPr>
          <p:cNvPr id="66" name="Text Box 7">
            <a:extLst>
              <a:ext uri="{FF2B5EF4-FFF2-40B4-BE49-F238E27FC236}">
                <a16:creationId xmlns:a16="http://schemas.microsoft.com/office/drawing/2014/main" id="{28005FC0-6CBA-A5B8-B733-3DCC5524E3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750" y="1563688"/>
            <a:ext cx="211788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 b="0" dirty="0"/>
              <a:t>적용일자  </a:t>
            </a:r>
            <a:r>
              <a:rPr kumimoji="1" lang="en-US" altLang="ko-KR" b="0" dirty="0"/>
              <a:t>:  2023</a:t>
            </a:r>
            <a:r>
              <a:rPr kumimoji="1" lang="ko-KR" altLang="en-US" b="0" dirty="0"/>
              <a:t>년 </a:t>
            </a:r>
            <a:r>
              <a:rPr kumimoji="1" lang="en-US" altLang="ko-KR" b="0" dirty="0"/>
              <a:t>11</a:t>
            </a:r>
            <a:r>
              <a:rPr kumimoji="1" lang="ko-KR" altLang="en-US" b="0" dirty="0"/>
              <a:t>월 </a:t>
            </a:r>
            <a:r>
              <a:rPr kumimoji="1" lang="en-US" altLang="ko-KR" b="0" dirty="0"/>
              <a:t>~</a:t>
            </a:r>
          </a:p>
        </p:txBody>
      </p:sp>
      <p:sp>
        <p:nvSpPr>
          <p:cNvPr id="67" name="Text Box 8">
            <a:extLst>
              <a:ext uri="{FF2B5EF4-FFF2-40B4-BE49-F238E27FC236}">
                <a16:creationId xmlns:a16="http://schemas.microsoft.com/office/drawing/2014/main" id="{BEEAC67A-6208-9B7D-831A-D06983FAA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2058988"/>
            <a:ext cx="3794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/>
              <a:t>No</a:t>
            </a:r>
          </a:p>
        </p:txBody>
      </p:sp>
      <p:sp>
        <p:nvSpPr>
          <p:cNvPr id="68" name="Text Box 9">
            <a:extLst>
              <a:ext uri="{FF2B5EF4-FFF2-40B4-BE49-F238E27FC236}">
                <a16:creationId xmlns:a16="http://schemas.microsoft.com/office/drawing/2014/main" id="{163E7721-1FCA-86B7-E9F9-B3418128E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888" y="2071688"/>
            <a:ext cx="7810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관리대상</a:t>
            </a:r>
          </a:p>
        </p:txBody>
      </p:sp>
      <p:sp>
        <p:nvSpPr>
          <p:cNvPr id="69" name="Text Box 10">
            <a:extLst>
              <a:ext uri="{FF2B5EF4-FFF2-40B4-BE49-F238E27FC236}">
                <a16:creationId xmlns:a16="http://schemas.microsoft.com/office/drawing/2014/main" id="{8E1D9F7D-0598-B634-D525-431BB593E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6588" y="1956115"/>
            <a:ext cx="560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내부규격</a:t>
            </a:r>
          </a:p>
        </p:txBody>
      </p:sp>
      <p:sp>
        <p:nvSpPr>
          <p:cNvPr id="70" name="Text Box 11">
            <a:extLst>
              <a:ext uri="{FF2B5EF4-FFF2-40B4-BE49-F238E27FC236}">
                <a16:creationId xmlns:a16="http://schemas.microsoft.com/office/drawing/2014/main" id="{A752F6A1-090C-596E-1ED8-AC382F40B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1925" y="1970088"/>
            <a:ext cx="48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측정</a:t>
            </a:r>
          </a:p>
          <a:p>
            <a:pPr eaLnBrk="1" latinLnBrk="1" hangingPunct="1"/>
            <a:r>
              <a:rPr kumimoji="1" lang="ko-KR" altLang="en-US"/>
              <a:t>단위</a:t>
            </a:r>
          </a:p>
        </p:txBody>
      </p:sp>
      <p:sp>
        <p:nvSpPr>
          <p:cNvPr id="71" name="Text Box 12">
            <a:extLst>
              <a:ext uri="{FF2B5EF4-FFF2-40B4-BE49-F238E27FC236}">
                <a16:creationId xmlns:a16="http://schemas.microsoft.com/office/drawing/2014/main" id="{771E11C3-E27E-D9ED-1CB4-D29789B77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1838" y="1970088"/>
            <a:ext cx="48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측정</a:t>
            </a:r>
          </a:p>
          <a:p>
            <a:pPr eaLnBrk="1" latinLnBrk="1" hangingPunct="1"/>
            <a:r>
              <a:rPr kumimoji="1" lang="ko-KR" altLang="en-US"/>
              <a:t>방법</a:t>
            </a:r>
          </a:p>
        </p:txBody>
      </p:sp>
      <p:sp>
        <p:nvSpPr>
          <p:cNvPr id="72" name="Text Box 13">
            <a:extLst>
              <a:ext uri="{FF2B5EF4-FFF2-40B4-BE49-F238E27FC236}">
                <a16:creationId xmlns:a16="http://schemas.microsoft.com/office/drawing/2014/main" id="{E31CE917-E863-7B5A-7B01-A2EC40722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7638" y="1817688"/>
            <a:ext cx="1270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 b="0"/>
              <a:t>측정주기</a:t>
            </a:r>
          </a:p>
        </p:txBody>
      </p:sp>
      <p:sp>
        <p:nvSpPr>
          <p:cNvPr id="73" name="Text Box 14">
            <a:extLst>
              <a:ext uri="{FF2B5EF4-FFF2-40B4-BE49-F238E27FC236}">
                <a16:creationId xmlns:a16="http://schemas.microsoft.com/office/drawing/2014/main" id="{B37E5406-DBCD-2251-D503-B6B645642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6038" y="2152650"/>
            <a:ext cx="914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빈도</a:t>
            </a:r>
          </a:p>
        </p:txBody>
      </p:sp>
      <p:sp>
        <p:nvSpPr>
          <p:cNvPr id="74" name="Text Box 15">
            <a:extLst>
              <a:ext uri="{FF2B5EF4-FFF2-40B4-BE49-F238E27FC236}">
                <a16:creationId xmlns:a16="http://schemas.microsoft.com/office/drawing/2014/main" id="{F8BB56E6-3361-BDF6-848A-6E7723630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3238" y="2046288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/>
              <a:t>Sample Size</a:t>
            </a:r>
          </a:p>
        </p:txBody>
      </p:sp>
      <p:sp>
        <p:nvSpPr>
          <p:cNvPr id="75" name="Text Box 16">
            <a:extLst>
              <a:ext uri="{FF2B5EF4-FFF2-40B4-BE49-F238E27FC236}">
                <a16:creationId xmlns:a16="http://schemas.microsoft.com/office/drawing/2014/main" id="{D2662327-3259-BE8C-B6C6-5421D3C91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9038" y="2076450"/>
            <a:ext cx="7874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관리방법</a:t>
            </a:r>
          </a:p>
        </p:txBody>
      </p:sp>
      <p:sp>
        <p:nvSpPr>
          <p:cNvPr id="76" name="Text Box 17">
            <a:extLst>
              <a:ext uri="{FF2B5EF4-FFF2-40B4-BE49-F238E27FC236}">
                <a16:creationId xmlns:a16="http://schemas.microsoft.com/office/drawing/2014/main" id="{F12C4581-2EA6-347F-37C1-535795900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5638" y="2076450"/>
            <a:ext cx="7810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조치기준</a:t>
            </a:r>
          </a:p>
        </p:txBody>
      </p:sp>
      <p:sp>
        <p:nvSpPr>
          <p:cNvPr id="77" name="Text Box 18">
            <a:extLst>
              <a:ext uri="{FF2B5EF4-FFF2-40B4-BE49-F238E27FC236}">
                <a16:creationId xmlns:a16="http://schemas.microsoft.com/office/drawing/2014/main" id="{6F8C02BB-A5E0-0E58-FD7E-25F82E1054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00" y="2071688"/>
            <a:ext cx="7810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조치사항</a:t>
            </a:r>
          </a:p>
        </p:txBody>
      </p:sp>
      <p:sp>
        <p:nvSpPr>
          <p:cNvPr id="78" name="Text Box 19">
            <a:extLst>
              <a:ext uri="{FF2B5EF4-FFF2-40B4-BE49-F238E27FC236}">
                <a16:creationId xmlns:a16="http://schemas.microsoft.com/office/drawing/2014/main" id="{14AE69AA-E179-57CE-DCE7-306BB154A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8400" y="2076450"/>
            <a:ext cx="6318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책임자</a:t>
            </a:r>
          </a:p>
        </p:txBody>
      </p:sp>
      <p:sp>
        <p:nvSpPr>
          <p:cNvPr id="79" name="Line 20">
            <a:extLst>
              <a:ext uri="{FF2B5EF4-FFF2-40B4-BE49-F238E27FC236}">
                <a16:creationId xmlns:a16="http://schemas.microsoft.com/office/drawing/2014/main" id="{6943492F-1F97-296D-2F69-D1E340C6C41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5150" y="1855788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0" name="Line 21">
            <a:extLst>
              <a:ext uri="{FF2B5EF4-FFF2-40B4-BE49-F238E27FC236}">
                <a16:creationId xmlns:a16="http://schemas.microsoft.com/office/drawing/2014/main" id="{9B5001CF-3442-C587-C075-B8F11AF5D5CE}"/>
              </a:ext>
            </a:extLst>
          </p:cNvPr>
          <p:cNvSpPr>
            <a:spLocks noChangeShapeType="1"/>
          </p:cNvSpPr>
          <p:nvPr/>
        </p:nvSpPr>
        <p:spPr bwMode="auto">
          <a:xfrm>
            <a:off x="584200" y="2465388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1" name="Line 22">
            <a:extLst>
              <a:ext uri="{FF2B5EF4-FFF2-40B4-BE49-F238E27FC236}">
                <a16:creationId xmlns:a16="http://schemas.microsoft.com/office/drawing/2014/main" id="{EF88FB7B-9884-B85C-0543-57F7EA48FFC0}"/>
              </a:ext>
            </a:extLst>
          </p:cNvPr>
          <p:cNvSpPr>
            <a:spLocks noChangeShapeType="1"/>
          </p:cNvSpPr>
          <p:nvPr/>
        </p:nvSpPr>
        <p:spPr bwMode="auto">
          <a:xfrm>
            <a:off x="901700" y="1855788"/>
            <a:ext cx="0" cy="2908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2" name="Line 23">
            <a:extLst>
              <a:ext uri="{FF2B5EF4-FFF2-40B4-BE49-F238E27FC236}">
                <a16:creationId xmlns:a16="http://schemas.microsoft.com/office/drawing/2014/main" id="{B861C440-B5AB-6FC1-9FC3-11C3A6E8730D}"/>
              </a:ext>
            </a:extLst>
          </p:cNvPr>
          <p:cNvSpPr>
            <a:spLocks noChangeShapeType="1"/>
          </p:cNvSpPr>
          <p:nvPr/>
        </p:nvSpPr>
        <p:spPr bwMode="auto">
          <a:xfrm>
            <a:off x="1638300" y="1868488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3" name="Line 24">
            <a:extLst>
              <a:ext uri="{FF2B5EF4-FFF2-40B4-BE49-F238E27FC236}">
                <a16:creationId xmlns:a16="http://schemas.microsoft.com/office/drawing/2014/main" id="{9B95EF10-A8B8-1C0C-F3CA-2946B9713E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4300" y="1868488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4" name="Line 25">
            <a:extLst>
              <a:ext uri="{FF2B5EF4-FFF2-40B4-BE49-F238E27FC236}">
                <a16:creationId xmlns:a16="http://schemas.microsoft.com/office/drawing/2014/main" id="{B3D2FE63-D88C-C769-444A-D50272256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1868488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5" name="Line 26">
            <a:extLst>
              <a:ext uri="{FF2B5EF4-FFF2-40B4-BE49-F238E27FC236}">
                <a16:creationId xmlns:a16="http://schemas.microsoft.com/office/drawing/2014/main" id="{8AA1CF51-2AE7-0F26-A06D-B417F587B89A}"/>
              </a:ext>
            </a:extLst>
          </p:cNvPr>
          <p:cNvSpPr>
            <a:spLocks noChangeShapeType="1"/>
          </p:cNvSpPr>
          <p:nvPr/>
        </p:nvSpPr>
        <p:spPr bwMode="auto">
          <a:xfrm>
            <a:off x="3848100" y="1563688"/>
            <a:ext cx="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6" name="Line 27">
            <a:extLst>
              <a:ext uri="{FF2B5EF4-FFF2-40B4-BE49-F238E27FC236}">
                <a16:creationId xmlns:a16="http://schemas.microsoft.com/office/drawing/2014/main" id="{3430EE97-0395-D3DC-8932-9788D632D514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1868488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7" name="Line 28">
            <a:extLst>
              <a:ext uri="{FF2B5EF4-FFF2-40B4-BE49-F238E27FC236}">
                <a16:creationId xmlns:a16="http://schemas.microsoft.com/office/drawing/2014/main" id="{9C668957-6B74-0601-54FA-168CEF4D82F5}"/>
              </a:ext>
            </a:extLst>
          </p:cNvPr>
          <p:cNvSpPr>
            <a:spLocks noChangeShapeType="1"/>
          </p:cNvSpPr>
          <p:nvPr/>
        </p:nvSpPr>
        <p:spPr bwMode="auto">
          <a:xfrm>
            <a:off x="5753100" y="1868488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8" name="Line 29">
            <a:extLst>
              <a:ext uri="{FF2B5EF4-FFF2-40B4-BE49-F238E27FC236}">
                <a16:creationId xmlns:a16="http://schemas.microsoft.com/office/drawing/2014/main" id="{3BC01E51-8529-A981-A008-F380C2E1D09B}"/>
              </a:ext>
            </a:extLst>
          </p:cNvPr>
          <p:cNvSpPr>
            <a:spLocks noChangeShapeType="1"/>
          </p:cNvSpPr>
          <p:nvPr/>
        </p:nvSpPr>
        <p:spPr bwMode="auto">
          <a:xfrm>
            <a:off x="6604000" y="1563688"/>
            <a:ext cx="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89" name="Line 30">
            <a:extLst>
              <a:ext uri="{FF2B5EF4-FFF2-40B4-BE49-F238E27FC236}">
                <a16:creationId xmlns:a16="http://schemas.microsoft.com/office/drawing/2014/main" id="{C22E908D-ECA2-02B7-322A-8DC1E635429D}"/>
              </a:ext>
            </a:extLst>
          </p:cNvPr>
          <p:cNvSpPr>
            <a:spLocks noChangeShapeType="1"/>
          </p:cNvSpPr>
          <p:nvPr/>
        </p:nvSpPr>
        <p:spPr bwMode="auto">
          <a:xfrm>
            <a:off x="7505700" y="1868488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90" name="Line 31">
            <a:extLst>
              <a:ext uri="{FF2B5EF4-FFF2-40B4-BE49-F238E27FC236}">
                <a16:creationId xmlns:a16="http://schemas.microsoft.com/office/drawing/2014/main" id="{8D8DFAF3-1825-81A1-7CF6-DCC2D2F81F0D}"/>
              </a:ext>
            </a:extLst>
          </p:cNvPr>
          <p:cNvSpPr>
            <a:spLocks noChangeShapeType="1"/>
          </p:cNvSpPr>
          <p:nvPr/>
        </p:nvSpPr>
        <p:spPr bwMode="auto">
          <a:xfrm>
            <a:off x="8191500" y="1868488"/>
            <a:ext cx="0" cy="289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91" name="Line 32">
            <a:extLst>
              <a:ext uri="{FF2B5EF4-FFF2-40B4-BE49-F238E27FC236}">
                <a16:creationId xmlns:a16="http://schemas.microsoft.com/office/drawing/2014/main" id="{77A63619-893E-7794-D21D-65ED3543FB91}"/>
              </a:ext>
            </a:extLst>
          </p:cNvPr>
          <p:cNvSpPr>
            <a:spLocks noChangeShapeType="1"/>
          </p:cNvSpPr>
          <p:nvPr/>
        </p:nvSpPr>
        <p:spPr bwMode="auto">
          <a:xfrm>
            <a:off x="3841750" y="2071688"/>
            <a:ext cx="11874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92" name="Line 33">
            <a:extLst>
              <a:ext uri="{FF2B5EF4-FFF2-40B4-BE49-F238E27FC236}">
                <a16:creationId xmlns:a16="http://schemas.microsoft.com/office/drawing/2014/main" id="{C3B6AE74-22FB-B778-A9D9-8CAD0CD5E9D8}"/>
              </a:ext>
            </a:extLst>
          </p:cNvPr>
          <p:cNvSpPr>
            <a:spLocks noChangeShapeType="1"/>
          </p:cNvSpPr>
          <p:nvPr/>
        </p:nvSpPr>
        <p:spPr bwMode="auto">
          <a:xfrm>
            <a:off x="4343400" y="2084388"/>
            <a:ext cx="0" cy="267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93" name="Line 34">
            <a:extLst>
              <a:ext uri="{FF2B5EF4-FFF2-40B4-BE49-F238E27FC236}">
                <a16:creationId xmlns:a16="http://schemas.microsoft.com/office/drawing/2014/main" id="{70D30DC9-48B0-E6CA-6661-5E832E93A3A0}"/>
              </a:ext>
            </a:extLst>
          </p:cNvPr>
          <p:cNvSpPr>
            <a:spLocks noChangeShapeType="1"/>
          </p:cNvSpPr>
          <p:nvPr/>
        </p:nvSpPr>
        <p:spPr bwMode="auto">
          <a:xfrm>
            <a:off x="554038" y="3011488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94" name="Line 35">
            <a:extLst>
              <a:ext uri="{FF2B5EF4-FFF2-40B4-BE49-F238E27FC236}">
                <a16:creationId xmlns:a16="http://schemas.microsoft.com/office/drawing/2014/main" id="{EF316A8C-E5EF-FA4D-C753-2C78C8D306E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438" y="3603625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95" name="Line 36">
            <a:extLst>
              <a:ext uri="{FF2B5EF4-FFF2-40B4-BE49-F238E27FC236}">
                <a16:creationId xmlns:a16="http://schemas.microsoft.com/office/drawing/2014/main" id="{45A9575F-F536-3CC7-C422-0F5E5141FDBE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738" y="4200525"/>
            <a:ext cx="822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96" name="Text Box 37">
            <a:extLst>
              <a:ext uri="{FF2B5EF4-FFF2-40B4-BE49-F238E27FC236}">
                <a16:creationId xmlns:a16="http://schemas.microsoft.com/office/drawing/2014/main" id="{132C22D9-A5C9-02FF-C519-0755B5B23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8" y="2609850"/>
            <a:ext cx="2714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/>
              <a:t>1</a:t>
            </a:r>
          </a:p>
        </p:txBody>
      </p:sp>
      <p:sp>
        <p:nvSpPr>
          <p:cNvPr id="97" name="Text Box 38">
            <a:extLst>
              <a:ext uri="{FF2B5EF4-FFF2-40B4-BE49-F238E27FC236}">
                <a16:creationId xmlns:a16="http://schemas.microsoft.com/office/drawing/2014/main" id="{AAF00808-C2B0-98C1-E05D-F3FB6EDC77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8" y="3163888"/>
            <a:ext cx="27146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/>
              <a:t>2</a:t>
            </a:r>
          </a:p>
        </p:txBody>
      </p:sp>
      <p:sp>
        <p:nvSpPr>
          <p:cNvPr id="98" name="Text Box 39">
            <a:extLst>
              <a:ext uri="{FF2B5EF4-FFF2-40B4-BE49-F238E27FC236}">
                <a16:creationId xmlns:a16="http://schemas.microsoft.com/office/drawing/2014/main" id="{26E47652-0E91-BF80-C764-7ADCB1EB6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3087688"/>
            <a:ext cx="646112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 b="0" dirty="0" err="1"/>
              <a:t>날개폭</a:t>
            </a:r>
            <a:endParaRPr kumimoji="1" lang="ko-KR" altLang="en-US" b="0" dirty="0"/>
          </a:p>
        </p:txBody>
      </p:sp>
      <p:sp>
        <p:nvSpPr>
          <p:cNvPr id="99" name="Text Box 44">
            <a:extLst>
              <a:ext uri="{FF2B5EF4-FFF2-40B4-BE49-F238E27FC236}">
                <a16:creationId xmlns:a16="http://schemas.microsoft.com/office/drawing/2014/main" id="{EC649904-8EB5-750B-DD39-C8B6CE327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0714" y="2582069"/>
            <a:ext cx="996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kumimoji="1" lang="ko-KR" altLang="en-US" b="0"/>
              <a:t>관리이탈 시</a:t>
            </a:r>
          </a:p>
        </p:txBody>
      </p:sp>
      <p:sp>
        <p:nvSpPr>
          <p:cNvPr id="100" name="Text Box 46">
            <a:extLst>
              <a:ext uri="{FF2B5EF4-FFF2-40B4-BE49-F238E27FC236}">
                <a16:creationId xmlns:a16="http://schemas.microsoft.com/office/drawing/2014/main" id="{AB049B2F-4C70-7747-1EBD-3790BBC17E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7150" y="2516188"/>
            <a:ext cx="469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kumimoji="1" lang="en-US" altLang="ko-KR" b="0" dirty="0"/>
              <a:t>1</a:t>
            </a:r>
            <a:r>
              <a:rPr kumimoji="1" lang="ko-KR" altLang="en-US" b="0" dirty="0"/>
              <a:t>회</a:t>
            </a:r>
          </a:p>
          <a:p>
            <a:pPr algn="ctr" eaLnBrk="1" latinLnBrk="1" hangingPunct="1"/>
            <a:r>
              <a:rPr kumimoji="1" lang="en-US" altLang="ko-KR" b="0" dirty="0"/>
              <a:t>/Lot</a:t>
            </a:r>
          </a:p>
        </p:txBody>
      </p:sp>
      <p:sp>
        <p:nvSpPr>
          <p:cNvPr id="101" name="Text Box 48">
            <a:extLst>
              <a:ext uri="{FF2B5EF4-FFF2-40B4-BE49-F238E27FC236}">
                <a16:creationId xmlns:a16="http://schemas.microsoft.com/office/drawing/2014/main" id="{40A7637B-8E41-C276-A19B-517288042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7163" y="3140968"/>
            <a:ext cx="4476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 dirty="0"/>
              <a:t>mm</a:t>
            </a:r>
          </a:p>
        </p:txBody>
      </p:sp>
      <p:sp>
        <p:nvSpPr>
          <p:cNvPr id="102" name="Text Box 49">
            <a:extLst>
              <a:ext uri="{FF2B5EF4-FFF2-40B4-BE49-F238E27FC236}">
                <a16:creationId xmlns:a16="http://schemas.microsoft.com/office/drawing/2014/main" id="{A9A6CBF5-4C3B-3F26-9462-4818B7A84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150" y="3087688"/>
            <a:ext cx="3365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 b="0" dirty="0"/>
              <a:t>자</a:t>
            </a:r>
          </a:p>
        </p:txBody>
      </p:sp>
      <p:sp>
        <p:nvSpPr>
          <p:cNvPr id="103" name="Text Box 51">
            <a:extLst>
              <a:ext uri="{FF2B5EF4-FFF2-40B4-BE49-F238E27FC236}">
                <a16:creationId xmlns:a16="http://schemas.microsoft.com/office/drawing/2014/main" id="{B3C41F07-9001-87B2-FA35-C8BBE9AF0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8" y="3087688"/>
            <a:ext cx="42386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/>
              <a:t>5</a:t>
            </a:r>
            <a:r>
              <a:rPr kumimoji="1" lang="ko-KR" altLang="en-US" b="0"/>
              <a:t>개</a:t>
            </a:r>
          </a:p>
        </p:txBody>
      </p:sp>
      <p:sp>
        <p:nvSpPr>
          <p:cNvPr id="104" name="Text Box 52">
            <a:extLst>
              <a:ext uri="{FF2B5EF4-FFF2-40B4-BE49-F238E27FC236}">
                <a16:creationId xmlns:a16="http://schemas.microsoft.com/office/drawing/2014/main" id="{FEB245FA-9D0B-7F54-640E-EF5590B64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1438" y="3087688"/>
            <a:ext cx="423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kumimoji="1" lang="en-US" altLang="ko-KR" b="0"/>
              <a:t>1</a:t>
            </a:r>
            <a:r>
              <a:rPr kumimoji="1" lang="ko-KR" altLang="en-US" b="0"/>
              <a:t>회</a:t>
            </a:r>
          </a:p>
          <a:p>
            <a:pPr algn="ctr" eaLnBrk="1" latinLnBrk="1" hangingPunct="1"/>
            <a:r>
              <a:rPr kumimoji="1" lang="en-US" altLang="ko-KR" b="0"/>
              <a:t>/</a:t>
            </a:r>
            <a:r>
              <a:rPr kumimoji="1" lang="ko-KR" altLang="en-US" b="0"/>
              <a:t>일</a:t>
            </a:r>
          </a:p>
        </p:txBody>
      </p:sp>
      <p:sp>
        <p:nvSpPr>
          <p:cNvPr id="105" name="Text Box 53">
            <a:extLst>
              <a:ext uri="{FF2B5EF4-FFF2-40B4-BE49-F238E27FC236}">
                <a16:creationId xmlns:a16="http://schemas.microsoft.com/office/drawing/2014/main" id="{D462A8E9-A9E3-5670-CC39-4C8DAD202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2000" y="3087688"/>
            <a:ext cx="692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 dirty="0"/>
              <a:t>00mm</a:t>
            </a:r>
          </a:p>
          <a:p>
            <a:pPr eaLnBrk="1" latinLnBrk="1" hangingPunct="1"/>
            <a:r>
              <a:rPr kumimoji="1" lang="ko-KR" altLang="en-US" b="0" dirty="0"/>
              <a:t>초과 시</a:t>
            </a:r>
          </a:p>
        </p:txBody>
      </p:sp>
      <p:sp>
        <p:nvSpPr>
          <p:cNvPr id="106" name="Text Box 54">
            <a:extLst>
              <a:ext uri="{FF2B5EF4-FFF2-40B4-BE49-F238E27FC236}">
                <a16:creationId xmlns:a16="http://schemas.microsoft.com/office/drawing/2014/main" id="{97D216D7-5C4A-2732-AF3C-4C525B533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9038" y="2516188"/>
            <a:ext cx="641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kumimoji="1" lang="ko-KR" altLang="en-US" b="0"/>
              <a:t>현장</a:t>
            </a:r>
          </a:p>
          <a:p>
            <a:pPr algn="ctr" eaLnBrk="1" latinLnBrk="1" hangingPunct="1"/>
            <a:r>
              <a:rPr kumimoji="1" lang="ko-KR" altLang="en-US" b="0"/>
              <a:t>관리자</a:t>
            </a:r>
          </a:p>
        </p:txBody>
      </p:sp>
      <p:sp>
        <p:nvSpPr>
          <p:cNvPr id="107" name="Text Box 55">
            <a:extLst>
              <a:ext uri="{FF2B5EF4-FFF2-40B4-BE49-F238E27FC236}">
                <a16:creationId xmlns:a16="http://schemas.microsoft.com/office/drawing/2014/main" id="{CAFC28AB-923C-FEC5-1540-514F0E331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2688" y="3087688"/>
            <a:ext cx="641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kumimoji="1" lang="ko-KR" altLang="en-US" b="0"/>
              <a:t>작업자</a:t>
            </a:r>
          </a:p>
        </p:txBody>
      </p:sp>
      <p:sp>
        <p:nvSpPr>
          <p:cNvPr id="108" name="Text Box 56">
            <a:extLst>
              <a:ext uri="{FF2B5EF4-FFF2-40B4-BE49-F238E27FC236}">
                <a16:creationId xmlns:a16="http://schemas.microsoft.com/office/drawing/2014/main" id="{6C7589D1-9D8A-635D-07C5-D7FA247F2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2516188"/>
            <a:ext cx="6619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/>
              <a:t>5</a:t>
            </a:r>
            <a:r>
              <a:rPr kumimoji="1" lang="ko-KR" altLang="en-US" b="0"/>
              <a:t>개</a:t>
            </a:r>
            <a:r>
              <a:rPr kumimoji="1" lang="en-US" altLang="ko-KR" b="0"/>
              <a:t>/lot</a:t>
            </a:r>
          </a:p>
        </p:txBody>
      </p:sp>
      <p:sp>
        <p:nvSpPr>
          <p:cNvPr id="109" name="Text Box 57">
            <a:extLst>
              <a:ext uri="{FF2B5EF4-FFF2-40B4-BE49-F238E27FC236}">
                <a16:creationId xmlns:a16="http://schemas.microsoft.com/office/drawing/2014/main" id="{0CDA9D67-79C7-CC63-A608-28B8B6F0C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" y="2516188"/>
            <a:ext cx="8001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 b="0" dirty="0"/>
              <a:t>날개길이</a:t>
            </a:r>
          </a:p>
        </p:txBody>
      </p:sp>
      <p:sp>
        <p:nvSpPr>
          <p:cNvPr id="110" name="Text Box 58">
            <a:extLst>
              <a:ext uri="{FF2B5EF4-FFF2-40B4-BE49-F238E27FC236}">
                <a16:creationId xmlns:a16="http://schemas.microsoft.com/office/drawing/2014/main" id="{6B953D66-52F0-A465-BA4F-A92855BAE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3087688"/>
            <a:ext cx="84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latinLnBrk="1" hangingPunct="1"/>
            <a:r>
              <a:rPr kumimoji="1" lang="ko-KR" altLang="en-US" b="0" dirty="0"/>
              <a:t>엔지니어</a:t>
            </a:r>
          </a:p>
          <a:p>
            <a:pPr algn="ctr" eaLnBrk="1" latinLnBrk="1" hangingPunct="1"/>
            <a:r>
              <a:rPr kumimoji="1" lang="ko-KR" altLang="en-US" b="0" dirty="0"/>
              <a:t>에게 통보</a:t>
            </a:r>
          </a:p>
        </p:txBody>
      </p:sp>
      <p:sp>
        <p:nvSpPr>
          <p:cNvPr id="111" name="Text Box 64">
            <a:extLst>
              <a:ext uri="{FF2B5EF4-FFF2-40B4-BE49-F238E27FC236}">
                <a16:creationId xmlns:a16="http://schemas.microsoft.com/office/drawing/2014/main" id="{3A35F34C-AE23-FE5E-8392-37E996BD4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738" y="2076450"/>
            <a:ext cx="482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/>
              <a:t>비고</a:t>
            </a:r>
          </a:p>
        </p:txBody>
      </p:sp>
      <p:sp>
        <p:nvSpPr>
          <p:cNvPr id="112" name="Text Box 39">
            <a:extLst>
              <a:ext uri="{FF2B5EF4-FFF2-40B4-BE49-F238E27FC236}">
                <a16:creationId xmlns:a16="http://schemas.microsoft.com/office/drawing/2014/main" id="{2D4927BF-2240-37AC-C1FC-0F7CA1BFC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475" y="3709988"/>
            <a:ext cx="8001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 b="0"/>
              <a:t>몸통길이</a:t>
            </a:r>
          </a:p>
        </p:txBody>
      </p:sp>
      <p:sp>
        <p:nvSpPr>
          <p:cNvPr id="113" name="Text Box 39">
            <a:extLst>
              <a:ext uri="{FF2B5EF4-FFF2-40B4-BE49-F238E27FC236}">
                <a16:creationId xmlns:a16="http://schemas.microsoft.com/office/drawing/2014/main" id="{640D1B26-7E87-EB67-9CAE-5F7CF506F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75" y="4348163"/>
            <a:ext cx="80021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ko-KR" altLang="en-US" b="0" dirty="0"/>
              <a:t>클립종류</a:t>
            </a:r>
          </a:p>
        </p:txBody>
      </p:sp>
      <p:sp>
        <p:nvSpPr>
          <p:cNvPr id="114" name="Text Box 38">
            <a:extLst>
              <a:ext uri="{FF2B5EF4-FFF2-40B4-BE49-F238E27FC236}">
                <a16:creationId xmlns:a16="http://schemas.microsoft.com/office/drawing/2014/main" id="{126B641D-325E-03A9-CCCC-69C7EE77A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" y="3816350"/>
            <a:ext cx="2714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/>
              <a:t>3</a:t>
            </a:r>
          </a:p>
        </p:txBody>
      </p:sp>
      <p:sp>
        <p:nvSpPr>
          <p:cNvPr id="115" name="Text Box 38">
            <a:extLst>
              <a:ext uri="{FF2B5EF4-FFF2-40B4-BE49-F238E27FC236}">
                <a16:creationId xmlns:a16="http://schemas.microsoft.com/office/drawing/2014/main" id="{E12829AB-08DE-7B85-8226-9C42A3D82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" y="4370388"/>
            <a:ext cx="2714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/>
              <a:t>4</a:t>
            </a:r>
          </a:p>
        </p:txBody>
      </p:sp>
      <p:sp>
        <p:nvSpPr>
          <p:cNvPr id="116" name="Text Box 48">
            <a:extLst>
              <a:ext uri="{FF2B5EF4-FFF2-40B4-BE49-F238E27FC236}">
                <a16:creationId xmlns:a16="http://schemas.microsoft.com/office/drawing/2014/main" id="{1C4233A9-6C14-84B1-F000-C65D8FC64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015" y="2609850"/>
            <a:ext cx="4476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 dirty="0"/>
              <a:t>mm</a:t>
            </a:r>
          </a:p>
        </p:txBody>
      </p:sp>
      <p:sp>
        <p:nvSpPr>
          <p:cNvPr id="117" name="Text Box 48">
            <a:extLst>
              <a:ext uri="{FF2B5EF4-FFF2-40B4-BE49-F238E27FC236}">
                <a16:creationId xmlns:a16="http://schemas.microsoft.com/office/drawing/2014/main" id="{430B2C45-BE7B-4C62-1013-2AEDF47CD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0450" y="3739642"/>
            <a:ext cx="4476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b="0" dirty="0"/>
              <a:t>mm</a:t>
            </a:r>
          </a:p>
        </p:txBody>
      </p:sp>
    </p:spTree>
    <p:extLst>
      <p:ext uri="{BB962C8B-B14F-4D97-AF65-F5344CB8AC3E}">
        <p14:creationId xmlns:p14="http://schemas.microsoft.com/office/powerpoint/2010/main" val="8618559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핵심인자 최적조건 관리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I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C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11B1450C-59BE-875F-9911-211AAD9C9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핵심인자별로 최적조건이 유지되고 있는지 관리합니다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50138149-1BB4-61AC-8F7E-C49944130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14.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관리도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.xls</a:t>
            </a:r>
          </a:p>
        </p:txBody>
      </p:sp>
    </p:spTree>
    <p:extLst>
      <p:ext uri="{BB962C8B-B14F-4D97-AF65-F5344CB8AC3E}">
        <p14:creationId xmlns:p14="http://schemas.microsoft.com/office/powerpoint/2010/main" val="33870581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성과지표</a:t>
            </a:r>
            <a:r>
              <a:rPr lang="en-US" altLang="ko-KR" b="1" dirty="0"/>
              <a:t>(CTQ)</a:t>
            </a:r>
            <a:r>
              <a:rPr lang="ko-KR" altLang="en-US" b="1" dirty="0"/>
              <a:t>에 대한 개선효과 파악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I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C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11B1450C-59BE-875F-9911-211AAD9C9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장기적인 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CTQ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성과를 확인하고 과제에 대한 성공여부를 판단합니다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Rectangle 43">
            <a:extLst>
              <a:ext uri="{FF2B5EF4-FFF2-40B4-BE49-F238E27FC236}">
                <a16:creationId xmlns:a16="http://schemas.microsoft.com/office/drawing/2014/main" id="{50138149-1BB4-61AC-8F7E-C49944130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3451" y="747858"/>
            <a:ext cx="201622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15. CTQ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성과확인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.xls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Group 3">
                <a:extLst>
                  <a:ext uri="{FF2B5EF4-FFF2-40B4-BE49-F238E27FC236}">
                    <a16:creationId xmlns:a16="http://schemas.microsoft.com/office/drawing/2014/main" id="{7D78AB38-2B7B-F136-0602-3104B272A16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7749371"/>
                  </p:ext>
                </p:extLst>
              </p:nvPr>
            </p:nvGraphicFramePr>
            <p:xfrm>
              <a:off x="483686" y="1340768"/>
              <a:ext cx="8185641" cy="3914523"/>
            </p:xfrm>
            <a:graphic>
              <a:graphicData uri="http://schemas.openxmlformats.org/drawingml/2006/table">
                <a:tbl>
                  <a:tblPr/>
                  <a:tblGrid>
                    <a:gridCol w="73562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9656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5704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5704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3936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23863"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지표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개선 전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개선 후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증감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3863">
                    <a:tc rowSpan="2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측정</a:t>
                          </a:r>
                        </a:p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지표</a:t>
                          </a:r>
                          <a:endParaRPr kumimoji="1" lang="en-US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(Y)</a:t>
                          </a:r>
                          <a:endParaRPr kumimoji="1" lang="ko-KR" alt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단기불량율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28625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kumimoji="1" lang="en-US" altLang="ko-KR" sz="1600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ko-KR" sz="1600" b="1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𝒁</m:t>
                                    </m:r>
                                  </m:e>
                                  <m:sub>
                                    <m:r>
                                      <a:rPr kumimoji="1" lang="en-US" altLang="ko-KR" sz="1600" b="1" i="1" dirty="0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𝒔𝒕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kumimoji="1" lang="ko-KR" alt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5450">
                    <a:tc rowSpan="4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성과</a:t>
                          </a:r>
                        </a:p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지표</a:t>
                          </a:r>
                          <a:endParaRPr kumimoji="1" lang="en-US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(CTQ)</a:t>
                          </a:r>
                          <a:endParaRPr kumimoji="1" lang="ko-KR" alt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 err="1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장기실제불량률</a:t>
                          </a:r>
                          <a:endParaRPr kumimoji="1" lang="ko-KR" alt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600" b="0" i="0" u="none" strike="noStrike" cap="none" normalizeH="0" baseline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-16.8%</a:t>
                          </a: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23863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영업이익</a:t>
                          </a: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(</a:t>
                          </a: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월</a:t>
                          </a: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)</a:t>
                          </a:r>
                          <a:endParaRPr kumimoji="1" lang="ko-KR" alt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0.62</a:t>
                          </a: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억</a:t>
                          </a: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23863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재무성과 </a:t>
                          </a: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(</a:t>
                          </a: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년</a:t>
                          </a: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)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296988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정성적 효과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285750" marR="0" lvl="0" indent="-285750" algn="l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</a:pPr>
                          <a:endParaRPr kumimoji="1" lang="en-US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l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en-US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Group 3">
                <a:extLst>
                  <a:ext uri="{FF2B5EF4-FFF2-40B4-BE49-F238E27FC236}">
                    <a16:creationId xmlns:a16="http://schemas.microsoft.com/office/drawing/2014/main" id="{7D78AB38-2B7B-F136-0602-3104B272A16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7749371"/>
                  </p:ext>
                </p:extLst>
              </p:nvPr>
            </p:nvGraphicFramePr>
            <p:xfrm>
              <a:off x="483686" y="1340768"/>
              <a:ext cx="8185641" cy="3914523"/>
            </p:xfrm>
            <a:graphic>
              <a:graphicData uri="http://schemas.openxmlformats.org/drawingml/2006/table">
                <a:tbl>
                  <a:tblPr/>
                  <a:tblGrid>
                    <a:gridCol w="73562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9656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15704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5704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3936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23863"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지표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개선 전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개선 후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증감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solidFill>
                          <a:srgbClr val="4F81B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3863">
                    <a:tc rowSpan="2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측정</a:t>
                          </a:r>
                        </a:p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지표</a:t>
                          </a:r>
                          <a:endParaRPr kumimoji="1" lang="en-US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(Y)</a:t>
                          </a:r>
                          <a:endParaRPr kumimoji="1" lang="ko-KR" alt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단기불량율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96633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>
                          <a:blip r:embed="rId2"/>
                          <a:stretch>
                            <a:fillRect l="-43390" t="-171951" r="-315932" b="-520732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25450">
                    <a:tc rowSpan="4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성과</a:t>
                          </a:r>
                        </a:p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지표</a:t>
                          </a:r>
                          <a:endParaRPr kumimoji="1" lang="en-US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(CTQ)</a:t>
                          </a:r>
                          <a:endParaRPr kumimoji="1" lang="ko-KR" alt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 err="1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장기실제불량률</a:t>
                          </a:r>
                          <a:endParaRPr kumimoji="1" lang="ko-KR" alt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600" b="0" i="0" u="none" strike="noStrike" cap="none" normalizeH="0" baseline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-16.8%</a:t>
                          </a: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23863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영업이익</a:t>
                          </a: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(</a:t>
                          </a: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월</a:t>
                          </a: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)</a:t>
                          </a:r>
                          <a:endParaRPr kumimoji="1" lang="ko-KR" altLang="en-US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0.62</a:t>
                          </a: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억</a:t>
                          </a: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23863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재무성과 </a:t>
                          </a: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(</a:t>
                          </a:r>
                          <a:r>
                            <a:rPr kumimoji="1" lang="ko-KR" altLang="en-US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년</a:t>
                          </a:r>
                          <a:r>
                            <a:rPr kumimoji="1" lang="en-US" altLang="ko-KR" sz="1600" b="0" i="0" u="none" strike="noStrike" cap="none" normalizeH="0" baseline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)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ko-KR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296988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1" lang="ko-KR" altLang="en-US" sz="1600" b="0" i="0" u="none" strike="noStrike" cap="none" normalizeH="0" baseline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굴림" pitchFamily="50" charset="-127"/>
                              <a:ea typeface="굴림" pitchFamily="50" charset="-127"/>
                            </a:rPr>
                            <a:t>정성적 효과</a:t>
                          </a: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gridSpan="3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285750" marR="0" lvl="0" indent="-285750" algn="l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</a:pPr>
                          <a:endParaRPr kumimoji="1" lang="en-US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>
                          <a:lvl1pPr>
                            <a:spcBef>
                              <a:spcPct val="20000"/>
                            </a:spcBef>
                            <a:defRPr kumimoji="1" sz="28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1pPr>
                          <a:lvl2pPr>
                            <a:spcBef>
                              <a:spcPct val="20000"/>
                            </a:spcBef>
                            <a:defRPr kumimoji="1" sz="24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2pPr>
                          <a:lvl3pPr>
                            <a:spcBef>
                              <a:spcPct val="20000"/>
                            </a:spcBef>
                            <a:defRPr kumimoji="1" sz="2000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3pPr>
                          <a:lvl4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4pPr>
                          <a:lvl5pPr>
                            <a:spcBef>
                              <a:spcPct val="20000"/>
                            </a:spcBef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defRPr kumimoji="1">
                              <a:solidFill>
                                <a:schemeClr val="tx1"/>
                              </a:solidFill>
                              <a:latin typeface="굴림" pitchFamily="50" charset="-127"/>
                              <a:ea typeface="굴림" pitchFamily="50" charset="-127"/>
                            </a:defRPr>
                          </a:lvl9pPr>
                        </a:lstStyle>
                        <a:p>
                          <a:pPr marL="0" marR="0" lvl="0" indent="0" algn="l" defTabSz="914400" rtl="0" eaLnBrk="1" fontAlgn="base" latinLnBrk="1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endParaRPr kumimoji="1" lang="en-US" altLang="ko-KR" sz="1600" b="0" i="0" u="none" strike="noStrike" cap="none" normalizeH="0" baseline="0" dirty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굴림" pitchFamily="50" charset="-127"/>
                            <a:ea typeface="굴림" pitchFamily="50" charset="-127"/>
                          </a:endParaRPr>
                        </a:p>
                      </a:txBody>
                      <a:tcPr marL="84406" marR="84406" anchor="ctr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323741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향후계획 및 소감</a:t>
            </a:r>
          </a:p>
        </p:txBody>
      </p:sp>
      <p:sp>
        <p:nvSpPr>
          <p:cNvPr id="10" name="오각형 9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D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4" name="오각형 13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M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5" name="오각형 14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A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I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7" name="오각형 16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C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" name="Text Box 8">
            <a:extLst>
              <a:ext uri="{FF2B5EF4-FFF2-40B4-BE49-F238E27FC236}">
                <a16:creationId xmlns:a16="http://schemas.microsoft.com/office/drawing/2014/main" id="{11B1450C-59BE-875F-9911-211AAD9C93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3" y="700046"/>
            <a:ext cx="6760568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다음 과제에 대한 계획 및 과제를 진행하면서 느낀 소감을 기술합니다</a:t>
            </a:r>
            <a:r>
              <a:rPr kumimoji="1" lang="en-US" altLang="ko-KR" sz="1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6" name="Group 3">
            <a:extLst>
              <a:ext uri="{FF2B5EF4-FFF2-40B4-BE49-F238E27FC236}">
                <a16:creationId xmlns:a16="http://schemas.microsoft.com/office/drawing/2014/main" id="{6784FBBD-6B98-2AAF-F134-7055A46701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312568"/>
              </p:ext>
            </p:extLst>
          </p:nvPr>
        </p:nvGraphicFramePr>
        <p:xfrm>
          <a:off x="451340" y="1843088"/>
          <a:ext cx="8175382" cy="4394200"/>
        </p:xfrm>
        <a:graphic>
          <a:graphicData uri="http://schemas.openxmlformats.org/drawingml/2006/table">
            <a:tbl>
              <a:tblPr/>
              <a:tblGrid>
                <a:gridCol w="3924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54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marL="45720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marL="9144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marL="1371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</a:rPr>
                        <a:t>향후 계획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marL="45720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marL="9144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marL="1371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marL="45720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marL="9144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marL="1371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</a:rPr>
                        <a:t>개선과제 추진 소감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4950"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marL="45720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marL="9144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marL="1371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 marL="457200" algn="l" defTabSz="914400" rtl="0" eaLnBrk="1" latinLnBrk="1" hangingPunct="1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 marL="914400" algn="l" defTabSz="914400" rtl="0" eaLnBrk="1" latinLnBrk="1" hangingPunct="1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 marL="13716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 marL="1828800" algn="l" defTabSz="914400" rtl="0" eaLnBrk="1" latinLnBrk="1" hangingPunct="1">
                        <a:spcBef>
                          <a:spcPct val="20000"/>
                        </a:spcBef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marL="22860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marL="27432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marL="32004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marL="3657600" algn="l" defTabSz="914400" rtl="0" eaLnBrk="1" fontAlgn="base" latinLnBrk="1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800" kern="12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CFE3030-F301-495E-3371-A7BCF7483EBA}"/>
              </a:ext>
            </a:extLst>
          </p:cNvPr>
          <p:cNvSpPr txBox="1"/>
          <p:nvPr/>
        </p:nvSpPr>
        <p:spPr>
          <a:xfrm>
            <a:off x="526950" y="4768230"/>
            <a:ext cx="38227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ko-KR" altLang="en-US" sz="1600" dirty="0">
                <a:solidFill>
                  <a:srgbClr val="000000"/>
                </a:solidFill>
                <a:latin typeface="굴림"/>
                <a:ea typeface="굴림"/>
              </a:rPr>
              <a:t>체공시간에 대한 고객 불만을 해결 하였으며</a:t>
            </a:r>
            <a:r>
              <a:rPr lang="en-US" altLang="ko-KR" sz="1600" dirty="0">
                <a:solidFill>
                  <a:srgbClr val="000000"/>
                </a:solidFill>
                <a:latin typeface="굴림"/>
                <a:ea typeface="굴림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굴림"/>
                <a:ea typeface="굴림"/>
              </a:rPr>
              <a:t>다음으로 많은 고객 불만을 야기하고 있는 낙하위치와 디자인에 대한 개선활동을 시작할 예정입니다</a:t>
            </a:r>
            <a:r>
              <a:rPr lang="en-US" altLang="ko-KR" sz="1600" dirty="0">
                <a:solidFill>
                  <a:srgbClr val="000000"/>
                </a:solidFill>
                <a:latin typeface="굴림"/>
                <a:ea typeface="굴림"/>
              </a:rPr>
              <a:t>.</a:t>
            </a:r>
            <a:endParaRPr lang="ko-KR" altLang="en-US" sz="1600" dirty="0">
              <a:solidFill>
                <a:srgbClr val="000000"/>
              </a:solidFill>
              <a:latin typeface="굴림"/>
              <a:ea typeface="굴림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EEBB11-3AA9-E760-B6FE-EEB7376D0746}"/>
              </a:ext>
            </a:extLst>
          </p:cNvPr>
          <p:cNvSpPr txBox="1"/>
          <p:nvPr/>
        </p:nvSpPr>
        <p:spPr>
          <a:xfrm>
            <a:off x="4572000" y="2204864"/>
            <a:ext cx="40162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rgbClr val="000000"/>
                </a:solidFill>
                <a:latin typeface="굴림"/>
                <a:ea typeface="굴림"/>
              </a:rPr>
              <a:t>혁신활동은 매우 복잡하고 어려울 것이라는 막연한 불안감 때문에 공정개선에 대한 저항감을 가지고 있었으나</a:t>
            </a:r>
            <a:r>
              <a:rPr lang="en-US" altLang="ko-KR" sz="1600" dirty="0">
                <a:solidFill>
                  <a:srgbClr val="000000"/>
                </a:solidFill>
                <a:latin typeface="굴림"/>
                <a:ea typeface="굴림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굴림"/>
                <a:ea typeface="굴림"/>
              </a:rPr>
              <a:t>실제로 데이터기반의 개선활동을 해본 결과 결코 어렵거나 힘든 활동이 아님을 확인하였습니다</a:t>
            </a:r>
            <a:r>
              <a:rPr lang="en-US" altLang="ko-KR" sz="1600" dirty="0">
                <a:solidFill>
                  <a:srgbClr val="000000"/>
                </a:solidFill>
                <a:latin typeface="굴림"/>
                <a:ea typeface="굴림"/>
              </a:rPr>
              <a:t>.</a:t>
            </a:r>
          </a:p>
          <a:p>
            <a:endParaRPr lang="en-US" altLang="ko-KR" sz="1600" dirty="0">
              <a:solidFill>
                <a:srgbClr val="000000"/>
              </a:solidFill>
              <a:latin typeface="굴림"/>
              <a:ea typeface="굴림"/>
            </a:endParaRPr>
          </a:p>
          <a:p>
            <a:r>
              <a:rPr lang="ko-KR" altLang="en-US" sz="1600" dirty="0">
                <a:solidFill>
                  <a:srgbClr val="000000"/>
                </a:solidFill>
                <a:latin typeface="굴림"/>
                <a:ea typeface="굴림"/>
              </a:rPr>
              <a:t>통계적 개선활동을 전사적으로 전개하여</a:t>
            </a:r>
            <a:r>
              <a:rPr lang="en-US" altLang="ko-KR" sz="1600" dirty="0">
                <a:solidFill>
                  <a:srgbClr val="000000"/>
                </a:solidFill>
                <a:latin typeface="굴림"/>
                <a:ea typeface="굴림"/>
              </a:rPr>
              <a:t>, </a:t>
            </a:r>
            <a:r>
              <a:rPr lang="ko-KR" altLang="en-US" sz="1600" dirty="0">
                <a:solidFill>
                  <a:srgbClr val="000000"/>
                </a:solidFill>
                <a:latin typeface="굴림"/>
                <a:ea typeface="굴림"/>
              </a:rPr>
              <a:t>고질적인 문제에 대한 근본적인 해결책을 도출하고 실행함으로써 전사적인 품질경영을 추진해야 할 필요성을 느끼게 됩니다</a:t>
            </a:r>
            <a:r>
              <a:rPr lang="en-US" altLang="ko-KR" sz="1600" dirty="0">
                <a:solidFill>
                  <a:srgbClr val="000000"/>
                </a:solidFill>
                <a:latin typeface="굴림"/>
                <a:ea typeface="굴림"/>
              </a:rPr>
              <a:t>.</a:t>
            </a:r>
          </a:p>
          <a:p>
            <a:endParaRPr lang="en-US" altLang="ko-KR" sz="1600" dirty="0">
              <a:solidFill>
                <a:srgbClr val="000000"/>
              </a:solidFill>
              <a:latin typeface="굴림"/>
              <a:ea typeface="굴림"/>
            </a:endParaRPr>
          </a:p>
          <a:p>
            <a:r>
              <a:rPr lang="ko-KR" altLang="en-US" sz="1600" dirty="0">
                <a:solidFill>
                  <a:srgbClr val="000000"/>
                </a:solidFill>
                <a:latin typeface="굴림"/>
                <a:ea typeface="굴림"/>
              </a:rPr>
              <a:t>앞으로도 지속적인 개선활동을 통해 작업현장과 기업 전체적인 품질 수준을 고도화 하도록 하겠습니다</a:t>
            </a:r>
            <a:r>
              <a:rPr lang="en-US" altLang="ko-KR" sz="1600" dirty="0">
                <a:solidFill>
                  <a:srgbClr val="000000"/>
                </a:solidFill>
                <a:latin typeface="굴림"/>
                <a:ea typeface="굴림"/>
              </a:rPr>
              <a:t>.</a:t>
            </a:r>
            <a:endParaRPr lang="ko-KR" altLang="en-US" sz="1600" dirty="0">
              <a:solidFill>
                <a:srgbClr val="000000"/>
              </a:solidFill>
              <a:latin typeface="굴림"/>
              <a:ea typeface="굴림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F2DA114-0AE4-EA74-E68C-DEC9032E7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790" y="2245636"/>
            <a:ext cx="3719263" cy="247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1307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프로젝트 선정배경</a:t>
            </a:r>
          </a:p>
        </p:txBody>
      </p:sp>
      <p:sp>
        <p:nvSpPr>
          <p:cNvPr id="3" name="오각형 2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D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6" name="오각형 25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</a:t>
            </a:r>
            <a:endParaRPr lang="ko-KR" altLang="en-US" dirty="0"/>
          </a:p>
        </p:txBody>
      </p:sp>
      <p:sp>
        <p:nvSpPr>
          <p:cNvPr id="27" name="오각형 26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8" name="오각형 27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9" name="오각형 28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1B2BABA7-629B-A9D3-0103-F5D9954DF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8129587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푸른창공</a:t>
            </a:r>
            <a:r>
              <a:rPr kumimoji="1" lang="ko-KR" altLang="en-US" sz="1400" b="0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사가 처해 있는 상황과 과제를 추진해야하는 이유를 기술 </a:t>
            </a:r>
          </a:p>
        </p:txBody>
      </p:sp>
      <p:sp>
        <p:nvSpPr>
          <p:cNvPr id="10" name="Rectangle 43">
            <a:extLst>
              <a:ext uri="{FF2B5EF4-FFF2-40B4-BE49-F238E27FC236}">
                <a16:creationId xmlns:a16="http://schemas.microsoft.com/office/drawing/2014/main" id="{60AFC8DB-2E16-7AB7-6FCA-7605D8AED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224" y="758263"/>
            <a:ext cx="2507217" cy="2873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1.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이익감소 및 고객 불만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" name="Text Box 34">
            <a:extLst>
              <a:ext uri="{FF2B5EF4-FFF2-40B4-BE49-F238E27FC236}">
                <a16:creationId xmlns:a16="http://schemas.microsoft.com/office/drawing/2014/main" id="{71349E21-8922-CBBD-8F3D-DD31DA4A93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648" y="1573513"/>
            <a:ext cx="295144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/>
            <a:r>
              <a:rPr kumimoji="1" lang="en-US" altLang="ko-KR" sz="1400" dirty="0">
                <a:solidFill>
                  <a:srgbClr val="000000"/>
                </a:solidFill>
              </a:rPr>
              <a:t>&lt; </a:t>
            </a:r>
            <a:r>
              <a:rPr kumimoji="1" lang="ko-KR" altLang="en-US" sz="1400" dirty="0">
                <a:solidFill>
                  <a:srgbClr val="000000"/>
                </a:solidFill>
              </a:rPr>
              <a:t>년도</a:t>
            </a:r>
            <a:r>
              <a:rPr kumimoji="1" lang="en-US" altLang="ko-KR" sz="1400" dirty="0">
                <a:solidFill>
                  <a:srgbClr val="000000"/>
                </a:solidFill>
              </a:rPr>
              <a:t>/</a:t>
            </a:r>
            <a:r>
              <a:rPr kumimoji="1" lang="ko-KR" altLang="en-US" sz="1400" dirty="0">
                <a:solidFill>
                  <a:srgbClr val="000000"/>
                </a:solidFill>
              </a:rPr>
              <a:t>월별 매출 및 클레임 건수 </a:t>
            </a:r>
            <a:r>
              <a:rPr kumimoji="1" lang="en-US" altLang="ko-KR" sz="1400" dirty="0">
                <a:solidFill>
                  <a:srgbClr val="0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960678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문제기술 및 </a:t>
            </a:r>
            <a:r>
              <a:rPr lang="en-US" altLang="ko-KR" b="1" dirty="0"/>
              <a:t>CTQ</a:t>
            </a:r>
            <a:r>
              <a:rPr lang="ko-KR" altLang="en-US" b="1" dirty="0"/>
              <a:t>도출</a:t>
            </a:r>
          </a:p>
        </p:txBody>
      </p:sp>
      <p:sp>
        <p:nvSpPr>
          <p:cNvPr id="3" name="오각형 2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D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6" name="오각형 25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</a:t>
            </a:r>
            <a:endParaRPr lang="ko-KR" altLang="en-US" dirty="0"/>
          </a:p>
        </p:txBody>
      </p:sp>
      <p:sp>
        <p:nvSpPr>
          <p:cNvPr id="27" name="오각형 26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8" name="오각형 27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9" name="오각형 28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6" name="Rectangle 43">
            <a:extLst>
              <a:ext uri="{FF2B5EF4-FFF2-40B4-BE49-F238E27FC236}">
                <a16:creationId xmlns:a16="http://schemas.microsoft.com/office/drawing/2014/main" id="{87B0A96D-ED77-83EE-DD34-196F088518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2781" y="756217"/>
            <a:ext cx="2507217" cy="28733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1. 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이익감소 및 고객 불만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20708DD0-A608-B9CE-4806-991287601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8129587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고객의 불만 유형 중 가장 중요 문제가 무엇인지 파악하여 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CTQ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를 도출한다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0296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</a:t>
            </a:r>
            <a:r>
              <a:rPr lang="en-US" altLang="ko-KR" b="1" dirty="0"/>
              <a:t>CTQ </a:t>
            </a:r>
            <a:r>
              <a:rPr lang="ko-KR" altLang="en-US" b="1" dirty="0"/>
              <a:t>목표설정 및 예상효과</a:t>
            </a:r>
          </a:p>
        </p:txBody>
      </p:sp>
      <p:sp>
        <p:nvSpPr>
          <p:cNvPr id="16" name="오각형 15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D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8" name="오각형 17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</a:t>
            </a:r>
            <a:endParaRPr lang="ko-KR" altLang="en-US" dirty="0"/>
          </a:p>
        </p:txBody>
      </p:sp>
      <p:sp>
        <p:nvSpPr>
          <p:cNvPr id="23" name="오각형 22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5" name="오각형 24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6" name="오각형 25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3" name="Text Box 8">
            <a:extLst>
              <a:ext uri="{FF2B5EF4-FFF2-40B4-BE49-F238E27FC236}">
                <a16:creationId xmlns:a16="http://schemas.microsoft.com/office/drawing/2014/main" id="{239511A6-F763-7202-8D2F-CBA43D820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8129587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개선과제 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CTQ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의 목표를 설정하고 개선효과를 예상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5" name="Rectangle 43">
            <a:extLst>
              <a:ext uri="{FF2B5EF4-FFF2-40B4-BE49-F238E27FC236}">
                <a16:creationId xmlns:a16="http://schemas.microsoft.com/office/drawing/2014/main" id="{0396A942-0D9E-BCED-8715-16CC8FED1F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4644" y="747858"/>
            <a:ext cx="1741254" cy="323628"/>
          </a:xfrm>
          <a:prstGeom prst="rect">
            <a:avLst/>
          </a:prstGeom>
          <a:solidFill>
            <a:schemeClr val="bg1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2. CTQ</a:t>
            </a:r>
            <a:r>
              <a:rPr kumimoji="1" lang="ko-KR" altLang="en-US" sz="1600" b="1" dirty="0">
                <a:solidFill>
                  <a:srgbClr val="000000"/>
                </a:solidFill>
                <a:latin typeface="Times New Roman" pitchFamily="18" charset="0"/>
              </a:rPr>
              <a:t>현수준</a:t>
            </a:r>
            <a:r>
              <a:rPr kumimoji="1" lang="en-US" altLang="ko-KR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kumimoji="1" lang="en-US" altLang="ko-KR" sz="1600" b="1" dirty="0" err="1">
                <a:solidFill>
                  <a:srgbClr val="000000"/>
                </a:solidFill>
                <a:latin typeface="Times New Roman" pitchFamily="18" charset="0"/>
              </a:rPr>
              <a:t>xls</a:t>
            </a:r>
            <a:endParaRPr kumimoji="1" lang="en-US" altLang="ko-KR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2" name="Group 51">
            <a:extLst>
              <a:ext uri="{FF2B5EF4-FFF2-40B4-BE49-F238E27FC236}">
                <a16:creationId xmlns:a16="http://schemas.microsoft.com/office/drawing/2014/main" id="{83903A92-AA97-E058-749A-4A36D72F2C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384136"/>
              </p:ext>
            </p:extLst>
          </p:nvPr>
        </p:nvGraphicFramePr>
        <p:xfrm>
          <a:off x="467544" y="1484784"/>
          <a:ext cx="5113338" cy="2595566"/>
        </p:xfrm>
        <a:graphic>
          <a:graphicData uri="http://schemas.openxmlformats.org/drawingml/2006/table">
            <a:tbl>
              <a:tblPr/>
              <a:tblGrid>
                <a:gridCol w="1252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9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07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23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지표</a:t>
                      </a:r>
                    </a:p>
                  </a:txBody>
                  <a:tcPr marL="84393" marR="84393" marT="45698" marB="4569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현 수준</a:t>
                      </a:r>
                    </a:p>
                  </a:txBody>
                  <a:tcPr marL="84393" marR="84393"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개선 목표</a:t>
                      </a:r>
                    </a:p>
                  </a:txBody>
                  <a:tcPr marL="84393" marR="84393"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6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불량률</a:t>
                      </a:r>
                    </a:p>
                  </a:txBody>
                  <a:tcPr marL="84393" marR="84393" marT="45698" marB="4569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</a:txBody>
                  <a:tcPr marL="84393" marR="84393"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</a:txBody>
                  <a:tcPr marL="84393" marR="84393"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영업이익</a:t>
                      </a:r>
                    </a:p>
                  </a:txBody>
                  <a:tcPr marL="84393" marR="84393" marT="45698" marB="4569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</a:txBody>
                  <a:tcPr marL="84393" marR="84393"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</a:txBody>
                  <a:tcPr marL="84393" marR="84393"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0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재무성과 </a:t>
                      </a:r>
                      <a:r>
                        <a:rPr kumimoji="1" lang="en-US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년</a:t>
                      </a:r>
                      <a:r>
                        <a:rPr kumimoji="1" lang="en-US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)</a:t>
                      </a:r>
                    </a:p>
                  </a:txBody>
                  <a:tcPr marL="84393" marR="84393" marT="45698" marB="4569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</a:txBody>
                  <a:tcPr marL="84393" marR="84393"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658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굴림" pitchFamily="50" charset="-127"/>
                        </a:rPr>
                        <a:t>정성적 효과</a:t>
                      </a:r>
                    </a:p>
                  </a:txBody>
                  <a:tcPr marL="0" marR="0" marT="45698" marB="4569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굴림" pitchFamily="50" charset="-127"/>
                      </a:endParaRPr>
                    </a:p>
                  </a:txBody>
                  <a:tcPr marL="84393" marR="84393"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Group 52">
            <a:extLst>
              <a:ext uri="{FF2B5EF4-FFF2-40B4-BE49-F238E27FC236}">
                <a16:creationId xmlns:a16="http://schemas.microsoft.com/office/drawing/2014/main" id="{E613B8F4-E874-CE4B-A292-7CC1AEBF18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800693"/>
              </p:ext>
            </p:extLst>
          </p:nvPr>
        </p:nvGraphicFramePr>
        <p:xfrm>
          <a:off x="467544" y="4175596"/>
          <a:ext cx="5113338" cy="1158875"/>
        </p:xfrm>
        <a:graphic>
          <a:graphicData uri="http://schemas.openxmlformats.org/drawingml/2006/table">
            <a:tbl>
              <a:tblPr/>
              <a:tblGrid>
                <a:gridCol w="5113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58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itchFamily="50" charset="-127"/>
                          <a:ea typeface="굴림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</a:rPr>
                        <a:t>&lt;</a:t>
                      </a:r>
                      <a:r>
                        <a:rPr kumimoji="1" lang="ko-KR" altLang="en-US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</a:rPr>
                        <a:t>재무성과 산출근거</a:t>
                      </a:r>
                      <a:r>
                        <a:rPr kumimoji="1" lang="en-US" altLang="ko-KR" sz="1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itchFamily="50" charset="-127"/>
                          <a:ea typeface="굴림" pitchFamily="50" charset="-127"/>
                        </a:rPr>
                        <a:t>&gt;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84404" marR="84404" marT="45747" marB="4574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">
            <a:extLst>
              <a:ext uri="{FF2B5EF4-FFF2-40B4-BE49-F238E27FC236}">
                <a16:creationId xmlns:a16="http://schemas.microsoft.com/office/drawing/2014/main" id="{DE7D756E-E453-244E-DF29-92E0CCC142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398" y="5468760"/>
            <a:ext cx="3835400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dirty="0"/>
              <a:t>*</a:t>
            </a:r>
            <a:r>
              <a:rPr lang="ko-KR" altLang="en-US" dirty="0"/>
              <a:t>별첨의 재무성과 산출근거를 기준으로 계산한다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0" name="Text Box 42">
            <a:extLst>
              <a:ext uri="{FF2B5EF4-FFF2-40B4-BE49-F238E27FC236}">
                <a16:creationId xmlns:a16="http://schemas.microsoft.com/office/drawing/2014/main" id="{A3DB129A-5C8B-330F-5C6C-8E40A5BFE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3044" y="2205509"/>
            <a:ext cx="16764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en-US" altLang="ko-KR" sz="1400">
                <a:solidFill>
                  <a:srgbClr val="000000"/>
                </a:solidFill>
              </a:rPr>
              <a:t>&lt; CTQ </a:t>
            </a:r>
            <a:r>
              <a:rPr kumimoji="1" lang="ko-KR" altLang="en-US" sz="1400">
                <a:solidFill>
                  <a:srgbClr val="000000"/>
                </a:solidFill>
              </a:rPr>
              <a:t>개선 목표</a:t>
            </a:r>
            <a:r>
              <a:rPr kumimoji="1" lang="en-US" altLang="ko-KR" sz="1400">
                <a:solidFill>
                  <a:srgbClr val="000000"/>
                </a:solidFill>
              </a:rPr>
              <a:t>&gt;</a:t>
            </a: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BE1038AE-18AE-3F44-ABE5-5A7B1F5D3ADC}"/>
              </a:ext>
            </a:extLst>
          </p:cNvPr>
          <p:cNvCxnSpPr/>
          <p:nvPr/>
        </p:nvCxnSpPr>
        <p:spPr>
          <a:xfrm>
            <a:off x="5796782" y="5013796"/>
            <a:ext cx="28209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969C989-8533-A147-530C-9F472ED16C7A}"/>
              </a:ext>
            </a:extLst>
          </p:cNvPr>
          <p:cNvSpPr/>
          <p:nvPr/>
        </p:nvSpPr>
        <p:spPr>
          <a:xfrm>
            <a:off x="6373044" y="3069109"/>
            <a:ext cx="576263" cy="19446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DAA38002-6CD5-6932-8D43-B67C47F98685}"/>
              </a:ext>
            </a:extLst>
          </p:cNvPr>
          <p:cNvSpPr/>
          <p:nvPr/>
        </p:nvSpPr>
        <p:spPr>
          <a:xfrm>
            <a:off x="7452544" y="4581996"/>
            <a:ext cx="576263" cy="431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ko-KR" altLang="en-US"/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22458B63-0AFB-7718-DCEC-1302AF91B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3044" y="2716684"/>
            <a:ext cx="8636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dirty="0"/>
              <a:t>17%</a:t>
            </a:r>
            <a:endParaRPr lang="ko-KR" altLang="en-US" dirty="0"/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7D6B3AEE-D38D-68E5-1864-8BD0B06F3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1443" y="4536095"/>
            <a:ext cx="863600" cy="32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dirty="0"/>
              <a:t>1%</a:t>
            </a:r>
            <a:endParaRPr lang="ko-KR" altLang="en-US" dirty="0"/>
          </a:p>
        </p:txBody>
      </p:sp>
      <p:sp>
        <p:nvSpPr>
          <p:cNvPr id="29" name="아래쪽 화살표 11">
            <a:extLst>
              <a:ext uri="{FF2B5EF4-FFF2-40B4-BE49-F238E27FC236}">
                <a16:creationId xmlns:a16="http://schemas.microsoft.com/office/drawing/2014/main" id="{7F3CC143-9A72-8492-838C-ABDC08ABAFD8}"/>
              </a:ext>
            </a:extLst>
          </p:cNvPr>
          <p:cNvSpPr/>
          <p:nvPr/>
        </p:nvSpPr>
        <p:spPr>
          <a:xfrm>
            <a:off x="7381107" y="3069109"/>
            <a:ext cx="647700" cy="1466985"/>
          </a:xfrm>
          <a:prstGeom prst="down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ko-KR" altLang="en-US"/>
          </a:p>
        </p:txBody>
      </p: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4E32364C-972E-F429-C506-E16E600F23E3}"/>
              </a:ext>
            </a:extLst>
          </p:cNvPr>
          <p:cNvCxnSpPr/>
          <p:nvPr/>
        </p:nvCxnSpPr>
        <p:spPr>
          <a:xfrm>
            <a:off x="6373044" y="3071481"/>
            <a:ext cx="14398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EF81068-1D39-2251-E9D0-0399EA925AB5}"/>
              </a:ext>
            </a:extLst>
          </p:cNvPr>
          <p:cNvSpPr txBox="1"/>
          <p:nvPr/>
        </p:nvSpPr>
        <p:spPr>
          <a:xfrm>
            <a:off x="6293669" y="5026496"/>
            <a:ext cx="865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1400">
                <a:latin typeface="+mn-ea"/>
              </a:rPr>
              <a:t>현수준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6F7E2BD-41C4-9307-75BD-0CC2F86C2481}"/>
              </a:ext>
            </a:extLst>
          </p:cNvPr>
          <p:cNvSpPr txBox="1"/>
          <p:nvPr/>
        </p:nvSpPr>
        <p:spPr>
          <a:xfrm>
            <a:off x="7263632" y="5026496"/>
            <a:ext cx="10080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1400">
                <a:latin typeface="+mn-ea"/>
              </a:rPr>
              <a:t>목표수준</a:t>
            </a:r>
          </a:p>
        </p:txBody>
      </p:sp>
    </p:spTree>
    <p:extLst>
      <p:ext uri="{BB962C8B-B14F-4D97-AF65-F5344CB8AC3E}">
        <p14:creationId xmlns:p14="http://schemas.microsoft.com/office/powerpoint/2010/main" val="1583089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</a:t>
            </a:r>
            <a:r>
              <a:rPr lang="en-US" altLang="ko-KR" b="1" dirty="0"/>
              <a:t>*</a:t>
            </a:r>
            <a:r>
              <a:rPr lang="ko-KR" altLang="en-US" b="1" dirty="0"/>
              <a:t>별첨 </a:t>
            </a:r>
            <a:r>
              <a:rPr lang="en-US" altLang="ko-KR" b="1" dirty="0"/>
              <a:t>: </a:t>
            </a:r>
            <a:r>
              <a:rPr lang="ko-KR" altLang="en-US" b="1" dirty="0"/>
              <a:t>재무성과 산출근거</a:t>
            </a:r>
          </a:p>
        </p:txBody>
      </p:sp>
      <p:sp>
        <p:nvSpPr>
          <p:cNvPr id="16" name="오각형 15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D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18" name="오각형 17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</a:t>
            </a:r>
            <a:endParaRPr lang="ko-KR" altLang="en-US" dirty="0"/>
          </a:p>
        </p:txBody>
      </p:sp>
      <p:sp>
        <p:nvSpPr>
          <p:cNvPr id="23" name="오각형 22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5" name="오각형 24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6" name="오각형 25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28" name="Text Box 88">
            <a:extLst>
              <a:ext uri="{FF2B5EF4-FFF2-40B4-BE49-F238E27FC236}">
                <a16:creationId xmlns:a16="http://schemas.microsoft.com/office/drawing/2014/main" id="{A1328D5E-37A5-16A2-CF86-05A34A9BE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770606"/>
            <a:ext cx="4357687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2"/>
                    </a:gs>
                    <a:gs pos="100000">
                      <a:srgbClr val="FFFFFF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tIns="18000" rIns="90000" bIns="18000">
            <a:spAutoFit/>
          </a:bodyPr>
          <a:lstStyle>
            <a:lvl1pPr marL="184150" indent="-1841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ko-KR" sz="1400"/>
              <a:t>※ </a:t>
            </a:r>
            <a:r>
              <a:rPr lang="ko-KR" altLang="en-US" sz="1400"/>
              <a:t>프로젝트 효과 중 </a:t>
            </a:r>
            <a:r>
              <a:rPr lang="en-US" altLang="ko-KR" sz="1400"/>
              <a:t>COPQ </a:t>
            </a:r>
            <a:r>
              <a:rPr lang="ko-KR" altLang="en-US" sz="1400"/>
              <a:t>절감에 해당되는 예임 </a:t>
            </a: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05E2B1C8-A53A-C1E1-16B9-DF3E446DF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363" y="4428206"/>
            <a:ext cx="43465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kumimoji="1" lang="ko-KR" altLang="en-US" sz="1800" b="0">
                <a:latin typeface="견고딕" pitchFamily="18" charset="-127"/>
                <a:ea typeface="견고딕" pitchFamily="18" charset="-127"/>
              </a:rPr>
              <a:t>단위당 폐기</a:t>
            </a:r>
            <a:r>
              <a:rPr kumimoji="1" lang="en-US" altLang="ko-KR" sz="1800" b="0">
                <a:latin typeface="견고딕" pitchFamily="18" charset="-127"/>
                <a:ea typeface="견고딕" pitchFamily="18" charset="-127"/>
              </a:rPr>
              <a:t>/</a:t>
            </a:r>
            <a:r>
              <a:rPr kumimoji="1" lang="ko-KR" altLang="en-US" sz="1800" b="0">
                <a:latin typeface="견고딕" pitchFamily="18" charset="-127"/>
                <a:ea typeface="견고딕" pitchFamily="18" charset="-127"/>
              </a:rPr>
              <a:t>수리 금액 산출기준</a:t>
            </a:r>
          </a:p>
        </p:txBody>
      </p:sp>
      <p:sp>
        <p:nvSpPr>
          <p:cNvPr id="11" name="Text Box 9">
            <a:extLst>
              <a:ext uri="{FF2B5EF4-FFF2-40B4-BE49-F238E27FC236}">
                <a16:creationId xmlns:a16="http://schemas.microsoft.com/office/drawing/2014/main" id="{CC0404B0-D8F3-8E5B-6C31-9C6ACDC42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" y="4882231"/>
            <a:ext cx="7391400" cy="162050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93663" indent="-93663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대당 폐기금액 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: 100,000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원</a:t>
            </a:r>
            <a:endParaRPr kumimoji="1" lang="en-US" altLang="ko-KR" sz="1600" i="1" dirty="0">
              <a:latin typeface="가을체" pitchFamily="18" charset="-127"/>
              <a:ea typeface="가을체" pitchFamily="18" charset="-127"/>
            </a:endParaRPr>
          </a:p>
          <a:p>
            <a:pPr eaLnBrk="1" latin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대당 수리금액 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: 10,000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원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재작업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/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수리시간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 : 20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분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kumimoji="1" lang="ko-KR" altLang="en-US" sz="1600" i="1" dirty="0" err="1">
                <a:latin typeface="가을체" pitchFamily="18" charset="-127"/>
                <a:ea typeface="가을체" pitchFamily="18" charset="-127"/>
              </a:rPr>
              <a:t>임률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 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: 500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원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/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분</a:t>
            </a:r>
          </a:p>
          <a:p>
            <a:pPr eaLnBrk="1" latinLnBrk="1" hangingPunct="1"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월 생산 대수 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: 10,000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대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( 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년 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120,000 </a:t>
            </a:r>
            <a:r>
              <a:rPr kumimoji="1" lang="ko-KR" altLang="en-US" sz="1600" i="1" dirty="0">
                <a:latin typeface="가을체" pitchFamily="18" charset="-127"/>
                <a:ea typeface="가을체" pitchFamily="18" charset="-127"/>
              </a:rPr>
              <a:t>대 </a:t>
            </a:r>
            <a:r>
              <a:rPr kumimoji="1" lang="en-US" altLang="ko-KR" sz="1600" i="1" dirty="0">
                <a:latin typeface="가을체" pitchFamily="18" charset="-127"/>
                <a:ea typeface="가을체" pitchFamily="18" charset="-127"/>
              </a:rPr>
              <a:t>)</a:t>
            </a:r>
          </a:p>
        </p:txBody>
      </p:sp>
      <p:graphicFrame>
        <p:nvGraphicFramePr>
          <p:cNvPr id="12" name="Group 85">
            <a:extLst>
              <a:ext uri="{FF2B5EF4-FFF2-40B4-BE49-F238E27FC236}">
                <a16:creationId xmlns:a16="http://schemas.microsoft.com/office/drawing/2014/main" id="{0D26C9B6-DA72-1A87-6AAC-D4D6C19E43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564184"/>
              </p:ext>
            </p:extLst>
          </p:nvPr>
        </p:nvGraphicFramePr>
        <p:xfrm>
          <a:off x="855663" y="1392906"/>
          <a:ext cx="7354887" cy="1308119"/>
        </p:xfrm>
        <a:graphic>
          <a:graphicData uri="http://schemas.openxmlformats.org/drawingml/2006/table">
            <a:tbl>
              <a:tblPr/>
              <a:tblGrid>
                <a:gridCol w="831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00033">
                <a:tc rowSpan="2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항목</a:t>
                      </a:r>
                    </a:p>
                  </a:txBody>
                  <a:tcPr marT="45718" marB="4571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불만도</a:t>
                      </a:r>
                      <a:r>
                        <a:rPr kumimoji="1" lang="en-US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(%)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월간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생산대수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rowSpan="2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단위 당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폐기금액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COPQ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6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</a:t>
                      </a:r>
                      <a:r>
                        <a:rPr kumimoji="1" lang="ko-KR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현재수준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개선목표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개선전</a:t>
                      </a:r>
                      <a:endParaRPr kumimoji="1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개선후</a:t>
                      </a:r>
                      <a:endParaRPr kumimoji="1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절감액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369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폐기</a:t>
                      </a:r>
                    </a:p>
                  </a:txBody>
                  <a:tcPr marT="35998" marB="3599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5%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(500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대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)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0%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10,000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대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만원</a:t>
                      </a:r>
                      <a:endParaRPr kumimoji="1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5,000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만원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0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5,000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만원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" name="Group 86">
            <a:extLst>
              <a:ext uri="{FF2B5EF4-FFF2-40B4-BE49-F238E27FC236}">
                <a16:creationId xmlns:a16="http://schemas.microsoft.com/office/drawing/2014/main" id="{3EE8BD77-6E64-A28F-5354-AA2E7F8A78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263304"/>
              </p:ext>
            </p:extLst>
          </p:nvPr>
        </p:nvGraphicFramePr>
        <p:xfrm>
          <a:off x="855663" y="2748631"/>
          <a:ext cx="7354887" cy="1308119"/>
        </p:xfrm>
        <a:graphic>
          <a:graphicData uri="http://schemas.openxmlformats.org/drawingml/2006/table">
            <a:tbl>
              <a:tblPr/>
              <a:tblGrid>
                <a:gridCol w="831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00033">
                <a:tc rowSpan="2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항목</a:t>
                      </a:r>
                    </a:p>
                  </a:txBody>
                  <a:tcPr marT="45718" marB="4571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불만도</a:t>
                      </a:r>
                      <a:r>
                        <a:rPr kumimoji="1" lang="en-US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(%)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월간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생산대수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rowSpan="2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단위 당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수리금액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COPQ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69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</a:t>
                      </a:r>
                      <a:r>
                        <a:rPr kumimoji="1" lang="ko-KR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현재수준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개선목표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개선전</a:t>
                      </a:r>
                      <a:endParaRPr kumimoji="1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개선후</a:t>
                      </a:r>
                      <a:endParaRPr kumimoji="1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절감액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369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재작업</a:t>
                      </a:r>
                    </a:p>
                  </a:txBody>
                  <a:tcPr marT="45718" marB="4571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12%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(1,200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대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)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1%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(100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대</a:t>
                      </a: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)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10,000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대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만원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1,200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만원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만원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1pPr>
                      <a:lvl2pPr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2pPr>
                      <a:lvl3pPr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3pPr>
                      <a:lvl4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4pPr>
                      <a:lvl5pPr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1,100</a:t>
                      </a:r>
                      <a:r>
                        <a:rPr kumimoji="1" lang="ko-KR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만원</a:t>
                      </a:r>
                      <a:endParaRPr kumimoji="1" lang="ko-KR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0" marR="0" marT="35998" marB="359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Text Box 78">
            <a:extLst>
              <a:ext uri="{FF2B5EF4-FFF2-40B4-BE49-F238E27FC236}">
                <a16:creationId xmlns:a16="http://schemas.microsoft.com/office/drawing/2014/main" id="{D0EB8230-CECC-FADD-2564-DD8006CA0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0850" y="4051969"/>
            <a:ext cx="2667000" cy="30777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kumimoji="1" lang="ko-KR" altLang="en-US" sz="1400" dirty="0"/>
              <a:t>절감액 계 </a:t>
            </a:r>
            <a:r>
              <a:rPr kumimoji="1" lang="en-US" altLang="ko-KR" sz="1400" dirty="0"/>
              <a:t>:  </a:t>
            </a:r>
            <a:r>
              <a:rPr kumimoji="1" lang="en-US" altLang="ko-KR" sz="1400" u="sng" dirty="0"/>
              <a:t>       6,100</a:t>
            </a:r>
            <a:r>
              <a:rPr kumimoji="1" lang="ko-KR" altLang="en-US" sz="1400" u="sng" dirty="0"/>
              <a:t>만원</a:t>
            </a:r>
            <a:r>
              <a:rPr kumimoji="1" lang="en-US" altLang="ko-KR" sz="1400" u="sng" dirty="0"/>
              <a:t>/</a:t>
            </a:r>
            <a:r>
              <a:rPr kumimoji="1" lang="ko-KR" altLang="en-US" sz="1400" u="sng" dirty="0"/>
              <a:t>월</a:t>
            </a:r>
            <a:r>
              <a:rPr kumimoji="1" lang="ko-KR" altLang="en-US" sz="1400" b="0" i="1" dirty="0"/>
              <a:t> </a:t>
            </a:r>
            <a:r>
              <a:rPr kumimoji="1" lang="ko-KR" altLang="en-US" sz="1400" b="0" i="1" u="sng" dirty="0"/>
              <a:t>          </a:t>
            </a:r>
            <a:r>
              <a:rPr kumimoji="1" lang="ko-KR" altLang="en-US" sz="1400" b="0" i="1" dirty="0"/>
              <a:t> </a:t>
            </a:r>
          </a:p>
        </p:txBody>
      </p:sp>
      <p:pic>
        <p:nvPicPr>
          <p:cNvPr id="15" name="Picture 92" descr="j0215893">
            <a:extLst>
              <a:ext uri="{FF2B5EF4-FFF2-40B4-BE49-F238E27FC236}">
                <a16:creationId xmlns:a16="http://schemas.microsoft.com/office/drawing/2014/main" id="{900BA3B0-11A3-66A0-09EB-A8D2BC16F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75" y="4625056"/>
            <a:ext cx="1541463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">
            <a:extLst>
              <a:ext uri="{FF2B5EF4-FFF2-40B4-BE49-F238E27FC236}">
                <a16:creationId xmlns:a16="http://schemas.microsoft.com/office/drawing/2014/main" id="{FCD2EF62-AB27-FD41-8170-03B722B4E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9800" y="1080169"/>
            <a:ext cx="973138" cy="32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dirty="0"/>
              <a:t>단위</a:t>
            </a:r>
            <a:r>
              <a:rPr lang="en-US" altLang="ko-KR" dirty="0"/>
              <a:t>: </a:t>
            </a:r>
            <a:r>
              <a:rPr lang="ko-KR" altLang="en-US" dirty="0"/>
              <a:t>원</a:t>
            </a:r>
          </a:p>
        </p:txBody>
      </p:sp>
    </p:spTree>
    <p:extLst>
      <p:ext uri="{BB962C8B-B14F-4D97-AF65-F5344CB8AC3E}">
        <p14:creationId xmlns:p14="http://schemas.microsoft.com/office/powerpoint/2010/main" val="1957472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직사각형 61">
            <a:extLst>
              <a:ext uri="{FF2B5EF4-FFF2-40B4-BE49-F238E27FC236}">
                <a16:creationId xmlns:a16="http://schemas.microsoft.com/office/drawing/2014/main" id="{5AA39F51-E63B-E31E-F3AD-35C4362F27CA}"/>
              </a:ext>
            </a:extLst>
          </p:cNvPr>
          <p:cNvSpPr/>
          <p:nvPr/>
        </p:nvSpPr>
        <p:spPr>
          <a:xfrm>
            <a:off x="5373702" y="5333799"/>
            <a:ext cx="1151988" cy="28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4F81BD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878A5212-C9A1-7BB4-C895-0A507FEB64E8}"/>
              </a:ext>
            </a:extLst>
          </p:cNvPr>
          <p:cNvSpPr/>
          <p:nvPr/>
        </p:nvSpPr>
        <p:spPr>
          <a:xfrm>
            <a:off x="3923928" y="3186304"/>
            <a:ext cx="1260000" cy="242771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4F81BD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과제추진 범위</a:t>
            </a:r>
          </a:p>
        </p:txBody>
      </p:sp>
      <p:sp>
        <p:nvSpPr>
          <p:cNvPr id="3" name="오각형 2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D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6" name="오각형 25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</a:t>
            </a:r>
            <a:endParaRPr lang="ko-KR" altLang="en-US" dirty="0"/>
          </a:p>
        </p:txBody>
      </p:sp>
      <p:sp>
        <p:nvSpPr>
          <p:cNvPr id="27" name="오각형 26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8" name="오각형 27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9" name="오각형 28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20708DD0-A608-B9CE-4806-991287601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8129587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SIPOC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차트를 이용하여 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CTQ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목표 달성을 위해 개선이 필요한 프로세스를 특정한다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6BE7B605-922A-C00B-414F-C3350D2E6174}"/>
              </a:ext>
            </a:extLst>
          </p:cNvPr>
          <p:cNvCxnSpPr/>
          <p:nvPr/>
        </p:nvCxnSpPr>
        <p:spPr>
          <a:xfrm>
            <a:off x="1835696" y="2976653"/>
            <a:ext cx="0" cy="213136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dash"/>
          </a:ln>
          <a:effectLst/>
        </p:spPr>
      </p:cxn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1E9E82E1-E627-0933-693C-D5323826BA0D}"/>
              </a:ext>
            </a:extLst>
          </p:cNvPr>
          <p:cNvCxnSpPr/>
          <p:nvPr/>
        </p:nvCxnSpPr>
        <p:spPr>
          <a:xfrm>
            <a:off x="3686593" y="2976653"/>
            <a:ext cx="0" cy="213136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dash"/>
          </a:ln>
          <a:effectLst/>
        </p:spPr>
      </p:cxn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7F775A47-DC30-6642-561F-77AA03F8073B}"/>
              </a:ext>
            </a:extLst>
          </p:cNvPr>
          <p:cNvCxnSpPr/>
          <p:nvPr/>
        </p:nvCxnSpPr>
        <p:spPr>
          <a:xfrm>
            <a:off x="7164288" y="2976653"/>
            <a:ext cx="0" cy="213136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dash"/>
          </a:ln>
          <a:effectLst/>
        </p:spPr>
      </p:cxnSp>
      <p:sp>
        <p:nvSpPr>
          <p:cNvPr id="14" name="화살표: 오른쪽 13">
            <a:extLst>
              <a:ext uri="{FF2B5EF4-FFF2-40B4-BE49-F238E27FC236}">
                <a16:creationId xmlns:a16="http://schemas.microsoft.com/office/drawing/2014/main" id="{CFE1CE12-A241-177F-B9E2-10F8B21214A2}"/>
              </a:ext>
            </a:extLst>
          </p:cNvPr>
          <p:cNvSpPr/>
          <p:nvPr/>
        </p:nvSpPr>
        <p:spPr>
          <a:xfrm>
            <a:off x="198736" y="1891426"/>
            <a:ext cx="8854034" cy="358609"/>
          </a:xfrm>
          <a:prstGeom prst="rightArrow">
            <a:avLst>
              <a:gd name="adj1" fmla="val 62965"/>
              <a:gd name="adj2" fmla="val 50000"/>
            </a:avLst>
          </a:prstGeom>
          <a:solidFill>
            <a:srgbClr val="EEECE1">
              <a:lumMod val="9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-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1EAEE8-CF32-60E3-84F2-BF53994E5FB8}"/>
              </a:ext>
            </a:extLst>
          </p:cNvPr>
          <p:cNvSpPr txBox="1"/>
          <p:nvPr/>
        </p:nvSpPr>
        <p:spPr>
          <a:xfrm>
            <a:off x="295840" y="2976653"/>
            <a:ext cx="13238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latinLnBrk="0">
              <a:buFont typeface="Wingdings"/>
              <a:buChar char="§"/>
              <a:defRPr/>
            </a:pPr>
            <a:r>
              <a:rPr lang="en-US" altLang="ko-KR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3</a:t>
            </a:r>
            <a:r>
              <a:rPr lang="ko-KR" altLang="en-US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비행단</a:t>
            </a:r>
          </a:p>
          <a:p>
            <a:pPr marL="177800" indent="-177800" latinLnBrk="0">
              <a:buFont typeface="Wingdings"/>
              <a:buChar char="§"/>
              <a:defRPr/>
            </a:pPr>
            <a:endParaRPr lang="en-US" altLang="ko-KR" sz="1400" b="1" spc="-150" dirty="0">
              <a:solidFill>
                <a:srgbClr val="4F81BD">
                  <a:lumMod val="75000"/>
                </a:srgbClr>
              </a:solidFill>
              <a:cs typeface="Calibri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ACB9F946-E9C3-22D0-F8BB-4A7FD21D9492}"/>
              </a:ext>
            </a:extLst>
          </p:cNvPr>
          <p:cNvSpPr/>
          <p:nvPr/>
        </p:nvSpPr>
        <p:spPr>
          <a:xfrm>
            <a:off x="5391458" y="5307546"/>
            <a:ext cx="1087541" cy="314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900"/>
              </a:lnSpc>
              <a:defRPr/>
            </a:pPr>
            <a:r>
              <a:rPr lang="en-US" altLang="ko-KR" sz="1400" b="1" spc="-150" dirty="0">
                <a:solidFill>
                  <a:srgbClr val="1F497D"/>
                </a:solidFill>
                <a:cs typeface="Calibri"/>
              </a:rPr>
              <a:t>Project scope</a:t>
            </a:r>
            <a:endParaRPr lang="ko-KR" altLang="en-US" sz="1400" b="1" spc="-150" dirty="0">
              <a:solidFill>
                <a:srgbClr val="1F497D"/>
              </a:solidFill>
              <a:cs typeface="Calibri"/>
            </a:endParaRPr>
          </a:p>
        </p:txBody>
      </p: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CA01FDA2-A8BE-3E3D-3422-8FBC53B02AD5}"/>
              </a:ext>
            </a:extLst>
          </p:cNvPr>
          <p:cNvGrpSpPr/>
          <p:nvPr/>
        </p:nvGrpSpPr>
        <p:grpSpPr>
          <a:xfrm>
            <a:off x="7380312" y="1654825"/>
            <a:ext cx="1502595" cy="877246"/>
            <a:chOff x="7380312" y="1654825"/>
            <a:chExt cx="1502595" cy="877246"/>
          </a:xfrm>
        </p:grpSpPr>
        <p:sp>
          <p:nvSpPr>
            <p:cNvPr id="9" name="직각 삼각형 8">
              <a:extLst>
                <a:ext uri="{FF2B5EF4-FFF2-40B4-BE49-F238E27FC236}">
                  <a16:creationId xmlns:a16="http://schemas.microsoft.com/office/drawing/2014/main" id="{474C7C44-9824-6EFC-1419-CEF7EA8328E3}"/>
                </a:ext>
              </a:extLst>
            </p:cNvPr>
            <p:cNvSpPr/>
            <p:nvPr/>
          </p:nvSpPr>
          <p:spPr>
            <a:xfrm>
              <a:off x="8702907" y="1654825"/>
              <a:ext cx="180000" cy="432000"/>
            </a:xfrm>
            <a:prstGeom prst="rtTriangle">
              <a:avLst/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id="{1E312BCC-73BE-AAB4-25BE-2B16B7B2679C}"/>
                </a:ext>
              </a:extLst>
            </p:cNvPr>
            <p:cNvGrpSpPr/>
            <p:nvPr/>
          </p:nvGrpSpPr>
          <p:grpSpPr>
            <a:xfrm>
              <a:off x="7380312" y="1654825"/>
              <a:ext cx="1323832" cy="877246"/>
              <a:chOff x="7380312" y="1654825"/>
              <a:chExt cx="1323832" cy="877246"/>
            </a:xfrm>
          </p:grpSpPr>
          <p:sp>
            <p:nvSpPr>
              <p:cNvPr id="17" name="사각형: 둥근 위쪽 모서리 16">
                <a:extLst>
                  <a:ext uri="{FF2B5EF4-FFF2-40B4-BE49-F238E27FC236}">
                    <a16:creationId xmlns:a16="http://schemas.microsoft.com/office/drawing/2014/main" id="{27A44BB1-E542-0A68-F8E0-C8E94E32A56B}"/>
                  </a:ext>
                </a:extLst>
              </p:cNvPr>
              <p:cNvSpPr/>
              <p:nvPr/>
            </p:nvSpPr>
            <p:spPr>
              <a:xfrm flipV="1">
                <a:off x="7380312" y="1654825"/>
                <a:ext cx="1323832" cy="877246"/>
              </a:xfrm>
              <a:prstGeom prst="round2SameRect">
                <a:avLst>
                  <a:gd name="adj1" fmla="val 19155"/>
                  <a:gd name="adj2" fmla="val 0"/>
                </a:avLst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vert="vert270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800" b="1" i="0" u="none" strike="noStrike" kern="0" cap="none" spc="-15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68000"/>
                      </a:prstClr>
                    </a:outerShdw>
                  </a:effectLst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8E39023-8FF0-EAD9-932F-8E2AAF250CF2}"/>
                  </a:ext>
                </a:extLst>
              </p:cNvPr>
              <p:cNvSpPr txBox="1"/>
              <p:nvPr/>
            </p:nvSpPr>
            <p:spPr>
              <a:xfrm>
                <a:off x="7520130" y="2174829"/>
                <a:ext cx="1044196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ko-KR" sz="1600" b="1" spc="-150" dirty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68000"/>
                        </a:prstClr>
                      </a:outerShdw>
                    </a:effectLst>
                    <a:cs typeface="Calibri"/>
                  </a:rPr>
                  <a:t>Customers</a:t>
                </a:r>
                <a:endParaRPr lang="en-US" altLang="ko-KR" sz="1600" b="1" spc="-150" dirty="0">
                  <a:solidFill>
                    <a:prstClr val="white"/>
                  </a:solidFill>
                  <a:cs typeface="Calibri"/>
                </a:endParaRPr>
              </a:p>
            </p:txBody>
          </p:sp>
          <p:pic>
            <p:nvPicPr>
              <p:cNvPr id="19" name="그래픽 18" descr="악수">
                <a:extLst>
                  <a:ext uri="{FF2B5EF4-FFF2-40B4-BE49-F238E27FC236}">
                    <a16:creationId xmlns:a16="http://schemas.microsoft.com/office/drawing/2014/main" id="{29006D26-29F8-A852-6A6D-28CE624C75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7808228" y="1710151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E466401E-BB81-3368-78AB-411FEFA6D74C}"/>
              </a:ext>
            </a:extLst>
          </p:cNvPr>
          <p:cNvGrpSpPr/>
          <p:nvPr/>
        </p:nvGrpSpPr>
        <p:grpSpPr>
          <a:xfrm>
            <a:off x="3851920" y="1654825"/>
            <a:ext cx="1502595" cy="877246"/>
            <a:chOff x="4001930" y="1654825"/>
            <a:chExt cx="1502595" cy="877246"/>
          </a:xfrm>
        </p:grpSpPr>
        <p:sp>
          <p:nvSpPr>
            <p:cNvPr id="11" name="직각 삼각형 10">
              <a:extLst>
                <a:ext uri="{FF2B5EF4-FFF2-40B4-BE49-F238E27FC236}">
                  <a16:creationId xmlns:a16="http://schemas.microsoft.com/office/drawing/2014/main" id="{FF967956-843F-EBD6-27BD-907CB7F9994D}"/>
                </a:ext>
              </a:extLst>
            </p:cNvPr>
            <p:cNvSpPr/>
            <p:nvPr/>
          </p:nvSpPr>
          <p:spPr>
            <a:xfrm>
              <a:off x="5324525" y="1654825"/>
              <a:ext cx="180000" cy="432000"/>
            </a:xfrm>
            <a:prstGeom prst="rtTriangle">
              <a:avLst/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20" name="사각형: 둥근 위쪽 모서리 19">
              <a:extLst>
                <a:ext uri="{FF2B5EF4-FFF2-40B4-BE49-F238E27FC236}">
                  <a16:creationId xmlns:a16="http://schemas.microsoft.com/office/drawing/2014/main" id="{E1113B8D-535A-BB0D-5CE6-543FE7C20D41}"/>
                </a:ext>
              </a:extLst>
            </p:cNvPr>
            <p:cNvSpPr/>
            <p:nvPr/>
          </p:nvSpPr>
          <p:spPr>
            <a:xfrm flipV="1">
              <a:off x="4001930" y="1654825"/>
              <a:ext cx="1323832" cy="877246"/>
            </a:xfrm>
            <a:prstGeom prst="round2SameRect">
              <a:avLst>
                <a:gd name="adj1" fmla="val 19155"/>
                <a:gd name="adj2" fmla="val 0"/>
              </a:avLst>
            </a:prstGeom>
            <a:solidFill>
              <a:srgbClr val="9BBB59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vert="vert270" wrap="square" lIns="91440" tIns="45720" rIns="91440" bIns="45720" anchor="ctr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800" b="1" i="0" u="none" strike="noStrike" kern="0" cap="none" spc="-15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861FDE-DABB-B4D5-2031-7949FB3B1544}"/>
                </a:ext>
              </a:extLst>
            </p:cNvPr>
            <p:cNvSpPr txBox="1"/>
            <p:nvPr/>
          </p:nvSpPr>
          <p:spPr>
            <a:xfrm>
              <a:off x="4272265" y="2174829"/>
              <a:ext cx="78316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600" b="1" spc="-15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68000"/>
                      </a:prstClr>
                    </a:outerShdw>
                  </a:effectLst>
                  <a:cs typeface="Calibri"/>
                </a:rPr>
                <a:t>Process</a:t>
              </a:r>
              <a:endParaRPr lang="en-US" altLang="ko-KR" sz="1600" b="1" spc="-150">
                <a:solidFill>
                  <a:prstClr val="white"/>
                </a:solidFill>
                <a:cs typeface="Calibri"/>
              </a:endParaRPr>
            </a:p>
          </p:txBody>
        </p:sp>
        <p:pic>
          <p:nvPicPr>
            <p:cNvPr id="22" name="그래픽 20" descr="톱니바퀴">
              <a:extLst>
                <a:ext uri="{FF2B5EF4-FFF2-40B4-BE49-F238E27FC236}">
                  <a16:creationId xmlns:a16="http://schemas.microsoft.com/office/drawing/2014/main" id="{C83694D4-B9A1-CA23-DD0C-ACE66C44C5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4429846" y="1710151"/>
              <a:ext cx="468000" cy="4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F599A129-6D60-96A1-9AA3-F23BF00560F7}"/>
              </a:ext>
            </a:extLst>
          </p:cNvPr>
          <p:cNvGrpSpPr/>
          <p:nvPr/>
        </p:nvGrpSpPr>
        <p:grpSpPr>
          <a:xfrm>
            <a:off x="5616116" y="1654825"/>
            <a:ext cx="1502595" cy="877246"/>
            <a:chOff x="5841131" y="1654825"/>
            <a:chExt cx="1502595" cy="877246"/>
          </a:xfrm>
        </p:grpSpPr>
        <p:sp>
          <p:nvSpPr>
            <p:cNvPr id="10" name="직각 삼각형 9">
              <a:extLst>
                <a:ext uri="{FF2B5EF4-FFF2-40B4-BE49-F238E27FC236}">
                  <a16:creationId xmlns:a16="http://schemas.microsoft.com/office/drawing/2014/main" id="{AA72CFEB-4D23-C91E-617B-45CB87EBFD4D}"/>
                </a:ext>
              </a:extLst>
            </p:cNvPr>
            <p:cNvSpPr/>
            <p:nvPr/>
          </p:nvSpPr>
          <p:spPr>
            <a:xfrm>
              <a:off x="7163726" y="1654825"/>
              <a:ext cx="180000" cy="432000"/>
            </a:xfrm>
            <a:prstGeom prst="rtTriangle">
              <a:avLst/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D7A8FA63-5736-DC5E-7E35-433A979B0308}"/>
                </a:ext>
              </a:extLst>
            </p:cNvPr>
            <p:cNvGrpSpPr/>
            <p:nvPr/>
          </p:nvGrpSpPr>
          <p:grpSpPr>
            <a:xfrm>
              <a:off x="5841131" y="1654825"/>
              <a:ext cx="1323832" cy="877246"/>
              <a:chOff x="5841131" y="1654825"/>
              <a:chExt cx="1323832" cy="877246"/>
            </a:xfrm>
          </p:grpSpPr>
          <p:sp>
            <p:nvSpPr>
              <p:cNvPr id="23" name="사각형: 둥근 위쪽 모서리 22">
                <a:extLst>
                  <a:ext uri="{FF2B5EF4-FFF2-40B4-BE49-F238E27FC236}">
                    <a16:creationId xmlns:a16="http://schemas.microsoft.com/office/drawing/2014/main" id="{5B99BF1E-574A-4DB6-03FB-08559A745D1B}"/>
                  </a:ext>
                </a:extLst>
              </p:cNvPr>
              <p:cNvSpPr/>
              <p:nvPr/>
            </p:nvSpPr>
            <p:spPr>
              <a:xfrm flipV="1">
                <a:off x="5841131" y="1654825"/>
                <a:ext cx="1323832" cy="877246"/>
              </a:xfrm>
              <a:prstGeom prst="round2SameRect">
                <a:avLst>
                  <a:gd name="adj1" fmla="val 19155"/>
                  <a:gd name="adj2" fmla="val 0"/>
                </a:avLst>
              </a:prstGeom>
              <a:solidFill>
                <a:srgbClr val="C0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vert="vert270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800" b="1" i="0" u="none" strike="noStrike" kern="0" cap="none" spc="-15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68000"/>
                      </a:prstClr>
                    </a:outerShdw>
                  </a:effectLst>
                  <a:uLnTx/>
                  <a:uFillTx/>
                  <a:latin typeface="맑은 고딕"/>
                  <a:ea typeface="맑은 고딕" panose="020B0503020000020004" pitchFamily="50" charset="-127"/>
                  <a:cs typeface="Calibri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D8F1F28-781C-15B4-D4E9-E6BE70432786}"/>
                  </a:ext>
                </a:extLst>
              </p:cNvPr>
              <p:cNvSpPr txBox="1"/>
              <p:nvPr/>
            </p:nvSpPr>
            <p:spPr>
              <a:xfrm>
                <a:off x="6083702" y="2174829"/>
                <a:ext cx="838691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ko-KR" sz="1600" b="1" spc="-15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68000"/>
                        </a:prstClr>
                      </a:outerShdw>
                    </a:effectLst>
                    <a:cs typeface="Calibri"/>
                  </a:rPr>
                  <a:t>Outputs</a:t>
                </a:r>
                <a:endParaRPr lang="en-US" altLang="ko-KR" sz="1600" b="1" spc="-150">
                  <a:solidFill>
                    <a:prstClr val="white"/>
                  </a:solidFill>
                  <a:cs typeface="Calibri"/>
                </a:endParaRPr>
              </a:p>
            </p:txBody>
          </p:sp>
          <p:pic>
            <p:nvPicPr>
              <p:cNvPr id="25" name="그래픽 22" descr="Gantt 차트 단색으로 채워진">
                <a:extLst>
                  <a:ext uri="{FF2B5EF4-FFF2-40B4-BE49-F238E27FC236}">
                    <a16:creationId xmlns:a16="http://schemas.microsoft.com/office/drawing/2014/main" id="{D5FC4DE1-7491-89F7-9010-4D130F17F5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/>
              <a:stretch>
                <a:fillRect/>
              </a:stretch>
            </p:blipFill>
            <p:spPr>
              <a:xfrm>
                <a:off x="6269047" y="1710151"/>
                <a:ext cx="468000" cy="46800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2DB9D587-21B2-F28F-8AF5-AC6E134841B8}"/>
              </a:ext>
            </a:extLst>
          </p:cNvPr>
          <p:cNvGrpSpPr/>
          <p:nvPr/>
        </p:nvGrpSpPr>
        <p:grpSpPr>
          <a:xfrm>
            <a:off x="2087724" y="1654825"/>
            <a:ext cx="1502595" cy="877246"/>
            <a:chOff x="2162729" y="1654825"/>
            <a:chExt cx="1502595" cy="877246"/>
          </a:xfrm>
        </p:grpSpPr>
        <p:sp>
          <p:nvSpPr>
            <p:cNvPr id="12" name="직각 삼각형 11">
              <a:extLst>
                <a:ext uri="{FF2B5EF4-FFF2-40B4-BE49-F238E27FC236}">
                  <a16:creationId xmlns:a16="http://schemas.microsoft.com/office/drawing/2014/main" id="{3655A7ED-8CBD-CB67-2293-97699A9D8E58}"/>
                </a:ext>
              </a:extLst>
            </p:cNvPr>
            <p:cNvSpPr/>
            <p:nvPr/>
          </p:nvSpPr>
          <p:spPr>
            <a:xfrm>
              <a:off x="3485324" y="1654825"/>
              <a:ext cx="180000" cy="432000"/>
            </a:xfrm>
            <a:prstGeom prst="rtTriangle">
              <a:avLst/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30" name="사각형: 둥근 위쪽 모서리 29">
              <a:extLst>
                <a:ext uri="{FF2B5EF4-FFF2-40B4-BE49-F238E27FC236}">
                  <a16:creationId xmlns:a16="http://schemas.microsoft.com/office/drawing/2014/main" id="{194E485F-FB10-05FE-2B62-B2C09A04098C}"/>
                </a:ext>
              </a:extLst>
            </p:cNvPr>
            <p:cNvSpPr/>
            <p:nvPr/>
          </p:nvSpPr>
          <p:spPr>
            <a:xfrm flipV="1">
              <a:off x="2162729" y="1654825"/>
              <a:ext cx="1323832" cy="877246"/>
            </a:xfrm>
            <a:prstGeom prst="round2SameRect">
              <a:avLst>
                <a:gd name="adj1" fmla="val 19155"/>
                <a:gd name="adj2" fmla="val 0"/>
              </a:avLst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vert="vert270" wrap="square" lIns="91440" tIns="45720" rIns="91440" bIns="45720" anchor="ctr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800" b="1" i="0" u="none" strike="noStrike" kern="0" cap="none" spc="-15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E82810D-9935-6F31-95C8-D405EC8EE25A}"/>
                </a:ext>
              </a:extLst>
            </p:cNvPr>
            <p:cNvSpPr txBox="1"/>
            <p:nvPr/>
          </p:nvSpPr>
          <p:spPr>
            <a:xfrm>
              <a:off x="2482244" y="2174829"/>
              <a:ext cx="68480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600" b="1" spc="-150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68000"/>
                      </a:prstClr>
                    </a:outerShdw>
                  </a:effectLst>
                  <a:cs typeface="Calibri"/>
                </a:rPr>
                <a:t>Inputs</a:t>
              </a:r>
              <a:endParaRPr lang="en-US" altLang="ko-KR" sz="1600" b="1" spc="-150" dirty="0">
                <a:solidFill>
                  <a:prstClr val="white"/>
                </a:solidFill>
                <a:cs typeface="Calibri"/>
              </a:endParaRPr>
            </a:p>
          </p:txBody>
        </p:sp>
        <p:pic>
          <p:nvPicPr>
            <p:cNvPr id="32" name="그래픽 12" descr="갈매기형 화살표">
              <a:extLst>
                <a:ext uri="{FF2B5EF4-FFF2-40B4-BE49-F238E27FC236}">
                  <a16:creationId xmlns:a16="http://schemas.microsoft.com/office/drawing/2014/main" id="{0D8F1233-F18B-B643-1DCD-C0DB0DB2FE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2590645" y="1710151"/>
              <a:ext cx="468000" cy="4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97AEFAA3-A029-4794-2951-F08ACAE1A580}"/>
              </a:ext>
            </a:extLst>
          </p:cNvPr>
          <p:cNvSpPr txBox="1"/>
          <p:nvPr/>
        </p:nvSpPr>
        <p:spPr>
          <a:xfrm>
            <a:off x="1873211" y="2976653"/>
            <a:ext cx="177364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latinLnBrk="0">
              <a:buFont typeface="Wingdings"/>
              <a:buChar char="§"/>
              <a:defRPr/>
            </a:pPr>
            <a:r>
              <a:rPr lang="en-US" altLang="ko-KR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Cooling Fan 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ko-KR" altLang="en-US" sz="1400" b="1" spc="-150" dirty="0" err="1">
                <a:solidFill>
                  <a:srgbClr val="4F81BD">
                    <a:lumMod val="75000"/>
                  </a:srgbClr>
                </a:solidFill>
                <a:cs typeface="Calibri"/>
              </a:rPr>
              <a:t>냉각팬</a:t>
            </a:r>
            <a:r>
              <a:rPr lang="ko-KR" altLang="en-US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 </a:t>
            </a:r>
            <a:r>
              <a:rPr lang="en-US" altLang="ko-KR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T/O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ko-KR" altLang="en-US" sz="1400" b="1" spc="-150" dirty="0" err="1">
                <a:solidFill>
                  <a:srgbClr val="4F81BD">
                    <a:lumMod val="75000"/>
                  </a:srgbClr>
                </a:solidFill>
                <a:cs typeface="Calibri"/>
              </a:rPr>
              <a:t>냉각팬</a:t>
            </a:r>
            <a:r>
              <a:rPr lang="ko-KR" altLang="en-US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 작업절차서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ko-KR" altLang="en-US" sz="1400" b="1" spc="-150" dirty="0" err="1">
                <a:solidFill>
                  <a:srgbClr val="4F81BD">
                    <a:lumMod val="75000"/>
                  </a:srgbClr>
                </a:solidFill>
                <a:cs typeface="Calibri"/>
              </a:rPr>
              <a:t>회전수</a:t>
            </a:r>
            <a:r>
              <a:rPr lang="ko-KR" altLang="en-US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 측정기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en-US" altLang="ko-KR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D/C </a:t>
            </a:r>
            <a:r>
              <a:rPr lang="ko-KR" altLang="en-US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전원공급기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ko-KR" altLang="en-US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충전 증폭기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ko-KR" altLang="en-US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조정 필터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ko-KR" altLang="en-US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멀티 </a:t>
            </a:r>
            <a:r>
              <a:rPr lang="ko-KR" altLang="en-US" sz="1400" b="1" spc="-150" dirty="0" err="1">
                <a:solidFill>
                  <a:srgbClr val="4F81BD">
                    <a:lumMod val="75000"/>
                  </a:srgbClr>
                </a:solidFill>
                <a:cs typeface="Calibri"/>
              </a:rPr>
              <a:t>메터</a:t>
            </a:r>
            <a:endParaRPr lang="ko-KR" altLang="en-US" sz="1400" b="1" spc="-150" dirty="0">
              <a:solidFill>
                <a:srgbClr val="4F81BD">
                  <a:lumMod val="75000"/>
                </a:srgbClr>
              </a:solidFill>
              <a:cs typeface="Calibri"/>
            </a:endParaRPr>
          </a:p>
          <a:p>
            <a:pPr marL="177800" indent="-177800" latinLnBrk="0">
              <a:buFont typeface="Wingdings"/>
              <a:buChar char="§"/>
              <a:defRPr/>
            </a:pPr>
            <a:r>
              <a:rPr lang="ko-KR" altLang="en-US" sz="1400" b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교정 가속도계</a:t>
            </a:r>
          </a:p>
          <a:p>
            <a:pPr marL="177800" indent="-177800" latinLnBrk="0">
              <a:buFont typeface="Wingdings"/>
              <a:buChar char="§"/>
              <a:defRPr/>
            </a:pPr>
            <a:endParaRPr lang="en-US" altLang="ko-KR" sz="1400" b="1" spc="-150" dirty="0">
              <a:solidFill>
                <a:srgbClr val="4F81BD">
                  <a:lumMod val="75000"/>
                </a:srgbClr>
              </a:solidFill>
              <a:cs typeface="Calibri"/>
            </a:endParaRP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1790D62A-E27D-C312-3C5A-A977445F91C2}"/>
              </a:ext>
            </a:extLst>
          </p:cNvPr>
          <p:cNvGrpSpPr/>
          <p:nvPr/>
        </p:nvGrpSpPr>
        <p:grpSpPr>
          <a:xfrm>
            <a:off x="323528" y="1654825"/>
            <a:ext cx="1502595" cy="877246"/>
            <a:chOff x="323528" y="1654825"/>
            <a:chExt cx="1502595" cy="877246"/>
          </a:xfrm>
        </p:grpSpPr>
        <p:sp>
          <p:nvSpPr>
            <p:cNvPr id="13" name="직각 삼각형 12">
              <a:extLst>
                <a:ext uri="{FF2B5EF4-FFF2-40B4-BE49-F238E27FC236}">
                  <a16:creationId xmlns:a16="http://schemas.microsoft.com/office/drawing/2014/main" id="{C17361C8-DE11-10F3-0D15-03AC5E8CCF2E}"/>
                </a:ext>
              </a:extLst>
            </p:cNvPr>
            <p:cNvSpPr/>
            <p:nvPr/>
          </p:nvSpPr>
          <p:spPr>
            <a:xfrm>
              <a:off x="1646123" y="1654825"/>
              <a:ext cx="180000" cy="432000"/>
            </a:xfrm>
            <a:prstGeom prst="rtTriangle">
              <a:avLst/>
            </a:prstGeom>
            <a:solidFill>
              <a:sysClr val="windowText" lastClr="0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34" name="사각형: 둥근 위쪽 모서리 33">
              <a:extLst>
                <a:ext uri="{FF2B5EF4-FFF2-40B4-BE49-F238E27FC236}">
                  <a16:creationId xmlns:a16="http://schemas.microsoft.com/office/drawing/2014/main" id="{50985697-956B-9AB6-D3CC-A7C78CEC5F32}"/>
                </a:ext>
              </a:extLst>
            </p:cNvPr>
            <p:cNvSpPr/>
            <p:nvPr/>
          </p:nvSpPr>
          <p:spPr>
            <a:xfrm flipV="1">
              <a:off x="323528" y="1654825"/>
              <a:ext cx="1323832" cy="877246"/>
            </a:xfrm>
            <a:prstGeom prst="round2SameRect">
              <a:avLst>
                <a:gd name="adj1" fmla="val 19155"/>
                <a:gd name="adj2" fmla="val 0"/>
              </a:avLst>
            </a:prstGeom>
            <a:solidFill>
              <a:srgbClr val="4BACC6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vert="vert270" wrap="square" lIns="91440" tIns="45720" rIns="91440" bIns="45720" anchor="ctr" anchorCtr="0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800" b="1" i="0" u="none" strike="noStrike" kern="0" cap="none" spc="-15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uLnTx/>
                <a:uFillTx/>
                <a:latin typeface="맑은 고딕"/>
                <a:ea typeface="맑은 고딕" panose="020B0503020000020004" pitchFamily="50" charset="-127"/>
                <a:cs typeface="Calibri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8508748-D757-E682-3B74-825840804C29}"/>
                </a:ext>
              </a:extLst>
            </p:cNvPr>
            <p:cNvSpPr txBox="1"/>
            <p:nvPr/>
          </p:nvSpPr>
          <p:spPr>
            <a:xfrm>
              <a:off x="531025" y="2174829"/>
              <a:ext cx="90883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1600" b="1" spc="-15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68000"/>
                      </a:prstClr>
                    </a:outerShdw>
                  </a:effectLst>
                  <a:cs typeface="Calibri"/>
                </a:rPr>
                <a:t>Suppliers</a:t>
              </a:r>
              <a:endParaRPr lang="en-US" altLang="ko-KR" sz="1600" b="1" spc="-150">
                <a:solidFill>
                  <a:prstClr val="white"/>
                </a:solidFill>
                <a:cs typeface="Calibri"/>
              </a:endParaRPr>
            </a:p>
          </p:txBody>
        </p:sp>
        <p:pic>
          <p:nvPicPr>
            <p:cNvPr id="36" name="그래픽 8" descr="바퀴 달린 수레">
              <a:extLst>
                <a:ext uri="{FF2B5EF4-FFF2-40B4-BE49-F238E27FC236}">
                  <a16:creationId xmlns:a16="http://schemas.microsoft.com/office/drawing/2014/main" id="{209ABFB2-EF4C-F6F6-01CE-CD25FEA9FA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751444" y="1710151"/>
              <a:ext cx="468000" cy="46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27F07550-F089-2D82-DF54-974D5C92A7EF}"/>
              </a:ext>
            </a:extLst>
          </p:cNvPr>
          <p:cNvSpPr txBox="1"/>
          <p:nvPr/>
        </p:nvSpPr>
        <p:spPr>
          <a:xfrm>
            <a:off x="3923928" y="2688653"/>
            <a:ext cx="1260000" cy="288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>
            <a:defPPr>
              <a:defRPr lang="ko-KR"/>
            </a:defPPr>
            <a:lvl1pPr algn="ctr">
              <a:defRPr sz="1400" b="1">
                <a:solidFill>
                  <a:schemeClr val="tx2"/>
                </a:solidFill>
                <a:latin typeface="Calibri"/>
                <a:ea typeface="HY견고딕"/>
                <a:cs typeface="Calibri"/>
              </a:defRPr>
            </a:lvl1pPr>
          </a:lstStyle>
          <a:p>
            <a:pPr>
              <a:defRPr/>
            </a:pPr>
            <a:r>
              <a:rPr lang="ko-KR" altLang="en-US" spc="-150">
                <a:solidFill>
                  <a:srgbClr val="4F81BD">
                    <a:lumMod val="75000"/>
                  </a:srgbClr>
                </a:solidFill>
                <a:latin typeface="맑은 고딕"/>
                <a:ea typeface="맑은 고딕"/>
              </a:rPr>
              <a:t>수리 입고</a:t>
            </a:r>
            <a:endParaRPr lang="en-US" altLang="ko-KR" spc="-150">
              <a:solidFill>
                <a:srgbClr val="4F81BD">
                  <a:lumMod val="75000"/>
                </a:srgbClr>
              </a:solidFill>
              <a:latin typeface="맑은 고딕"/>
              <a:ea typeface="맑은 고딕"/>
            </a:endParaRPr>
          </a:p>
        </p:txBody>
      </p:sp>
      <p:sp>
        <p:nvSpPr>
          <p:cNvPr id="38" name="아래쪽 화살표 4">
            <a:extLst>
              <a:ext uri="{FF2B5EF4-FFF2-40B4-BE49-F238E27FC236}">
                <a16:creationId xmlns:a16="http://schemas.microsoft.com/office/drawing/2014/main" id="{5867A4A1-B2B0-AB4A-AB87-60DBF1CF66FE}"/>
              </a:ext>
            </a:extLst>
          </p:cNvPr>
          <p:cNvSpPr/>
          <p:nvPr/>
        </p:nvSpPr>
        <p:spPr>
          <a:xfrm>
            <a:off x="4409912" y="2987312"/>
            <a:ext cx="288032" cy="21602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-150" normalizeH="0" baseline="0" noProof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B5881CD-6830-AA3F-7CA5-69072445AE2F}"/>
              </a:ext>
            </a:extLst>
          </p:cNvPr>
          <p:cNvSpPr txBox="1"/>
          <p:nvPr/>
        </p:nvSpPr>
        <p:spPr>
          <a:xfrm>
            <a:off x="3923928" y="3213995"/>
            <a:ext cx="1260000" cy="288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>
            <a:defPPr>
              <a:defRPr lang="ko-KR"/>
            </a:defPPr>
            <a:lvl1pPr algn="ctr">
              <a:defRPr sz="1400" b="1" spc="-15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  <a:cs typeface="Calibri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Calibri"/>
              </a:rPr>
              <a:t>분해</a:t>
            </a:r>
            <a:endParaRPr kumimoji="0" lang="en-US" altLang="ko-KR" sz="1400" b="1" i="0" u="none" strike="noStrike" kern="0" cap="none" spc="-150" normalizeH="0" baseline="0" noProof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맑은 고딕"/>
              <a:ea typeface="맑은 고딕"/>
              <a:cs typeface="Calibri"/>
            </a:endParaRPr>
          </a:p>
        </p:txBody>
      </p:sp>
      <p:sp>
        <p:nvSpPr>
          <p:cNvPr id="40" name="아래쪽 화살표 81">
            <a:extLst>
              <a:ext uri="{FF2B5EF4-FFF2-40B4-BE49-F238E27FC236}">
                <a16:creationId xmlns:a16="http://schemas.microsoft.com/office/drawing/2014/main" id="{2C87383E-6E33-96C2-E392-67534C58D6E5}"/>
              </a:ext>
            </a:extLst>
          </p:cNvPr>
          <p:cNvSpPr/>
          <p:nvPr/>
        </p:nvSpPr>
        <p:spPr>
          <a:xfrm>
            <a:off x="4409912" y="3512654"/>
            <a:ext cx="288032" cy="21602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-150" normalizeH="0" baseline="0" noProof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04BF4CE-891E-2AEF-D17A-7416A7CBDE4C}"/>
              </a:ext>
            </a:extLst>
          </p:cNvPr>
          <p:cNvSpPr txBox="1"/>
          <p:nvPr/>
        </p:nvSpPr>
        <p:spPr>
          <a:xfrm>
            <a:off x="3923928" y="3739337"/>
            <a:ext cx="1260000" cy="288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>
              <a:defRPr/>
            </a:pPr>
            <a:r>
              <a:rPr lang="ko-KR" altLang="en-US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세척</a:t>
            </a:r>
            <a:endParaRPr lang="en-US" altLang="ko-KR" sz="1400" b="1" spc="-150">
              <a:solidFill>
                <a:srgbClr val="4F81BD">
                  <a:lumMod val="75000"/>
                </a:srgbClr>
              </a:solidFill>
              <a:cs typeface="Calibri"/>
            </a:endParaRPr>
          </a:p>
        </p:txBody>
      </p:sp>
      <p:sp>
        <p:nvSpPr>
          <p:cNvPr id="42" name="아래쪽 화살표 85">
            <a:extLst>
              <a:ext uri="{FF2B5EF4-FFF2-40B4-BE49-F238E27FC236}">
                <a16:creationId xmlns:a16="http://schemas.microsoft.com/office/drawing/2014/main" id="{8D816EF5-DF26-24A7-5FE4-93BBA2C031CD}"/>
              </a:ext>
            </a:extLst>
          </p:cNvPr>
          <p:cNvSpPr/>
          <p:nvPr/>
        </p:nvSpPr>
        <p:spPr>
          <a:xfrm>
            <a:off x="4409912" y="4037996"/>
            <a:ext cx="288032" cy="21602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-150" normalizeH="0" baseline="0" noProof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2150647-B74E-75A3-5D55-8703EEE1C0A4}"/>
              </a:ext>
            </a:extLst>
          </p:cNvPr>
          <p:cNvSpPr txBox="1"/>
          <p:nvPr/>
        </p:nvSpPr>
        <p:spPr>
          <a:xfrm>
            <a:off x="3923928" y="4264679"/>
            <a:ext cx="1260000" cy="288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>
            <a:defPPr>
              <a:defRPr lang="ko-KR"/>
            </a:defPPr>
            <a:lvl1pPr algn="ctr">
              <a:defRPr sz="1400" b="1" spc="-15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  <a:cs typeface="Calibri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Calibri"/>
              </a:rPr>
              <a:t>고장 탐구</a:t>
            </a:r>
            <a:endParaRPr kumimoji="0" lang="en-US" altLang="ko-KR" sz="1400" b="1" i="0" u="none" strike="noStrike" kern="0" cap="none" spc="-150" normalizeH="0" baseline="0" noProof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맑은 고딕"/>
              <a:ea typeface="맑은 고딕"/>
              <a:cs typeface="Calibri"/>
            </a:endParaRPr>
          </a:p>
        </p:txBody>
      </p:sp>
      <p:sp>
        <p:nvSpPr>
          <p:cNvPr id="44" name="아래쪽 화살표 87">
            <a:extLst>
              <a:ext uri="{FF2B5EF4-FFF2-40B4-BE49-F238E27FC236}">
                <a16:creationId xmlns:a16="http://schemas.microsoft.com/office/drawing/2014/main" id="{9AD70686-0609-3CD0-19C9-902A5D365D7D}"/>
              </a:ext>
            </a:extLst>
          </p:cNvPr>
          <p:cNvSpPr/>
          <p:nvPr/>
        </p:nvSpPr>
        <p:spPr>
          <a:xfrm>
            <a:off x="4409912" y="4563338"/>
            <a:ext cx="288032" cy="21602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-150" normalizeH="0" baseline="0" noProof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EBDB961-37C9-CF84-4E5C-A18F6C68881C}"/>
              </a:ext>
            </a:extLst>
          </p:cNvPr>
          <p:cNvSpPr txBox="1"/>
          <p:nvPr/>
        </p:nvSpPr>
        <p:spPr>
          <a:xfrm>
            <a:off x="3923928" y="4790021"/>
            <a:ext cx="1260000" cy="288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>
            <a:defPPr>
              <a:defRPr lang="ko-KR"/>
            </a:defPPr>
            <a:lvl1pPr algn="ctr">
              <a:defRPr sz="1400" b="1" spc="-150">
                <a:solidFill>
                  <a:schemeClr val="accent1">
                    <a:lumMod val="75000"/>
                  </a:schemeClr>
                </a:solidFill>
                <a:latin typeface="맑은 고딕"/>
                <a:ea typeface="맑은 고딕"/>
                <a:cs typeface="Calibri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-15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맑은 고딕"/>
                <a:ea typeface="맑은 고딕"/>
                <a:cs typeface="Calibri"/>
              </a:rPr>
              <a:t>조립</a:t>
            </a:r>
            <a:endParaRPr kumimoji="0" lang="en-US" altLang="ko-KR" sz="1400" b="1" i="0" u="none" strike="noStrike" kern="0" cap="none" spc="-150" normalizeH="0" baseline="0" noProof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맑은 고딕"/>
              <a:ea typeface="맑은 고딕"/>
              <a:cs typeface="Calibri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AD735CF-4F1F-2C17-D386-BC7D24DECA09}"/>
              </a:ext>
            </a:extLst>
          </p:cNvPr>
          <p:cNvSpPr txBox="1"/>
          <p:nvPr/>
        </p:nvSpPr>
        <p:spPr>
          <a:xfrm>
            <a:off x="5652120" y="2976653"/>
            <a:ext cx="13556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latinLnBrk="0">
              <a:buFont typeface="Wingdings"/>
              <a:buChar char="§"/>
              <a:defRPr/>
            </a:pPr>
            <a:r>
              <a:rPr lang="en-US" altLang="ko-KR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Cooling Fan (</a:t>
            </a:r>
            <a:r>
              <a:rPr lang="ko-KR" altLang="en-US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트림포트</a:t>
            </a:r>
            <a:r>
              <a:rPr lang="en-US" altLang="ko-KR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)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ko-KR" altLang="en-US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냉각팬 작업절차서</a:t>
            </a:r>
            <a:endParaRPr lang="en-US" altLang="ko-KR" sz="1400" b="1" spc="-150">
              <a:solidFill>
                <a:srgbClr val="4F81BD">
                  <a:lumMod val="75000"/>
                </a:srgbClr>
              </a:solidFill>
              <a:cs typeface="Calibri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F45E6C5-496D-D31F-7DD2-45D952AAB57B}"/>
              </a:ext>
            </a:extLst>
          </p:cNvPr>
          <p:cNvSpPr txBox="1"/>
          <p:nvPr/>
        </p:nvSpPr>
        <p:spPr>
          <a:xfrm>
            <a:off x="7425767" y="2976653"/>
            <a:ext cx="13556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latinLnBrk="0">
              <a:buFont typeface="Wingdings"/>
              <a:buChar char="§"/>
              <a:defRPr/>
            </a:pPr>
            <a:r>
              <a:rPr lang="en-US" altLang="ko-KR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3</a:t>
            </a:r>
            <a:r>
              <a:rPr lang="ko-KR" altLang="en-US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비행단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en-US" altLang="ko-KR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8</a:t>
            </a:r>
            <a:r>
              <a:rPr lang="ko-KR" altLang="en-US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비행단</a:t>
            </a:r>
          </a:p>
          <a:p>
            <a:pPr marL="177800" indent="-177800" latinLnBrk="0">
              <a:buFont typeface="Wingdings"/>
              <a:buChar char="§"/>
              <a:defRPr/>
            </a:pPr>
            <a:r>
              <a:rPr lang="ko-KR" altLang="en-US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보급창</a:t>
            </a:r>
            <a:endParaRPr lang="en-US" altLang="ko-KR" sz="1400" b="1" spc="-150">
              <a:solidFill>
                <a:srgbClr val="4F81BD">
                  <a:lumMod val="75000"/>
                </a:srgbClr>
              </a:solidFill>
              <a:cs typeface="Calibri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EE4DB836-4CC0-3E75-FABC-991A7863088A}"/>
              </a:ext>
            </a:extLst>
          </p:cNvPr>
          <p:cNvSpPr/>
          <p:nvPr/>
        </p:nvSpPr>
        <p:spPr>
          <a:xfrm>
            <a:off x="37682" y="5896344"/>
            <a:ext cx="4516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Wingdings"/>
              <a:buChar char="§"/>
              <a:defRPr/>
            </a:pPr>
            <a:r>
              <a:rPr lang="ko-KR" altLang="en-US" sz="1400" b="1" i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유형적 범위 </a:t>
            </a:r>
            <a:r>
              <a:rPr lang="en-US" altLang="ko-KR" sz="1400" b="1" i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:  </a:t>
            </a:r>
            <a:r>
              <a:rPr lang="ko-KR" altLang="en-US" sz="1400" b="1" i="1" spc="-150" dirty="0" err="1">
                <a:solidFill>
                  <a:srgbClr val="4F81BD">
                    <a:lumMod val="75000"/>
                  </a:srgbClr>
                </a:solidFill>
                <a:cs typeface="Calibri"/>
              </a:rPr>
              <a:t>냉각팬</a:t>
            </a:r>
            <a:r>
              <a:rPr lang="ko-KR" altLang="en-US" sz="1400" b="1" i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  조립공정 중 트림포트 조절</a:t>
            </a:r>
          </a:p>
          <a:p>
            <a:pPr marL="177800" indent="-177800">
              <a:buFont typeface="Wingdings"/>
              <a:buChar char="§"/>
              <a:defRPr/>
            </a:pPr>
            <a:r>
              <a:rPr lang="ko-KR" altLang="en-US" sz="1400" b="1" i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공간적 범위 </a:t>
            </a:r>
            <a:r>
              <a:rPr lang="en-US" altLang="ko-KR" sz="1400" b="1" i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: 000</a:t>
            </a:r>
            <a:r>
              <a:rPr lang="ko-KR" altLang="en-US" sz="1400" b="1" i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 부품정비공장 내 </a:t>
            </a:r>
            <a:r>
              <a:rPr lang="ko-KR" altLang="en-US" sz="1400" b="1" i="1" spc="-150" dirty="0" err="1">
                <a:solidFill>
                  <a:srgbClr val="4F81BD">
                    <a:lumMod val="75000"/>
                  </a:srgbClr>
                </a:solidFill>
                <a:cs typeface="Calibri"/>
              </a:rPr>
              <a:t>전기팀</a:t>
            </a:r>
            <a:r>
              <a:rPr lang="ko-KR" altLang="en-US" sz="1400" b="1" i="1" spc="-150" dirty="0">
                <a:solidFill>
                  <a:srgbClr val="4F81BD">
                    <a:lumMod val="75000"/>
                  </a:srgbClr>
                </a:solidFill>
                <a:cs typeface="Calibri"/>
              </a:rPr>
              <a:t> 발전기 시험실</a:t>
            </a:r>
          </a:p>
        </p:txBody>
      </p: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E9F1E7EE-1C06-16AD-5DA5-4584B835EE97}"/>
              </a:ext>
            </a:extLst>
          </p:cNvPr>
          <p:cNvCxnSpPr/>
          <p:nvPr/>
        </p:nvCxnSpPr>
        <p:spPr>
          <a:xfrm>
            <a:off x="5436096" y="2976653"/>
            <a:ext cx="0" cy="213136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dash"/>
          </a:ln>
          <a:effectLst/>
        </p:spPr>
      </p:cxnSp>
      <p:sp>
        <p:nvSpPr>
          <p:cNvPr id="50" name="아래쪽 화살표 87">
            <a:extLst>
              <a:ext uri="{FF2B5EF4-FFF2-40B4-BE49-F238E27FC236}">
                <a16:creationId xmlns:a16="http://schemas.microsoft.com/office/drawing/2014/main" id="{ADD3FD15-FDF4-3A49-6604-D635C4F2E587}"/>
              </a:ext>
            </a:extLst>
          </p:cNvPr>
          <p:cNvSpPr/>
          <p:nvPr/>
        </p:nvSpPr>
        <p:spPr>
          <a:xfrm>
            <a:off x="4409912" y="5088680"/>
            <a:ext cx="288032" cy="21602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-150" normalizeH="0" baseline="0" noProof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2CDE37B-D507-0AAC-ED28-9BABF9CB118E}"/>
              </a:ext>
            </a:extLst>
          </p:cNvPr>
          <p:cNvSpPr txBox="1"/>
          <p:nvPr/>
        </p:nvSpPr>
        <p:spPr>
          <a:xfrm>
            <a:off x="3923928" y="5315363"/>
            <a:ext cx="1260000" cy="288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>
              <a:defRPr/>
            </a:pPr>
            <a:r>
              <a:rPr lang="ko-KR" altLang="en-US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최종 시험</a:t>
            </a:r>
            <a:endParaRPr lang="en-US" altLang="ko-KR" sz="1400" b="1" spc="-150">
              <a:solidFill>
                <a:srgbClr val="4F81BD">
                  <a:lumMod val="75000"/>
                </a:srgbClr>
              </a:solidFill>
              <a:cs typeface="Calibri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A7FB41E-F3FF-830D-69AD-F4404FE11DD1}"/>
              </a:ext>
            </a:extLst>
          </p:cNvPr>
          <p:cNvSpPr txBox="1"/>
          <p:nvPr/>
        </p:nvSpPr>
        <p:spPr>
          <a:xfrm>
            <a:off x="3923928" y="5840703"/>
            <a:ext cx="1260000" cy="288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ctr">
              <a:defRPr/>
            </a:pPr>
            <a:r>
              <a:rPr lang="ko-KR" altLang="en-US" sz="1400" b="1" spc="-150">
                <a:solidFill>
                  <a:srgbClr val="4F81BD">
                    <a:lumMod val="75000"/>
                  </a:srgbClr>
                </a:solidFill>
                <a:cs typeface="Calibri"/>
              </a:rPr>
              <a:t>출고</a:t>
            </a:r>
            <a:endParaRPr lang="en-US" altLang="ko-KR" sz="1400" b="1" spc="-150">
              <a:solidFill>
                <a:srgbClr val="4F81BD">
                  <a:lumMod val="75000"/>
                </a:srgbClr>
              </a:solidFill>
              <a:cs typeface="Calibri"/>
            </a:endParaRPr>
          </a:p>
        </p:txBody>
      </p:sp>
      <p:sp>
        <p:nvSpPr>
          <p:cNvPr id="53" name="아래쪽 화살표 87">
            <a:extLst>
              <a:ext uri="{FF2B5EF4-FFF2-40B4-BE49-F238E27FC236}">
                <a16:creationId xmlns:a16="http://schemas.microsoft.com/office/drawing/2014/main" id="{EAD05B5C-5129-C297-4EC8-8496F8FB8C8B}"/>
              </a:ext>
            </a:extLst>
          </p:cNvPr>
          <p:cNvSpPr/>
          <p:nvPr/>
        </p:nvSpPr>
        <p:spPr>
          <a:xfrm>
            <a:off x="4409912" y="5614022"/>
            <a:ext cx="288032" cy="21602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-150" normalizeH="0" baseline="0" noProof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6567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ko-KR" altLang="en-US" b="1" dirty="0"/>
              <a:t> 과제추진 일정</a:t>
            </a:r>
          </a:p>
        </p:txBody>
      </p:sp>
      <p:sp>
        <p:nvSpPr>
          <p:cNvPr id="3" name="오각형 2"/>
          <p:cNvSpPr/>
          <p:nvPr/>
        </p:nvSpPr>
        <p:spPr>
          <a:xfrm>
            <a:off x="6372200" y="97382"/>
            <a:ext cx="504056" cy="504056"/>
          </a:xfrm>
          <a:prstGeom prst="homePlate">
            <a:avLst>
              <a:gd name="adj" fmla="val 25188"/>
            </a:avLst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</a:rPr>
              <a:t>D</a:t>
            </a:r>
            <a:endParaRPr lang="ko-KR" altLang="en-US" sz="2400" b="1" dirty="0">
              <a:solidFill>
                <a:schemeClr val="tx1"/>
              </a:solidFill>
            </a:endParaRPr>
          </a:p>
        </p:txBody>
      </p:sp>
      <p:sp>
        <p:nvSpPr>
          <p:cNvPr id="26" name="오각형 25"/>
          <p:cNvSpPr/>
          <p:nvPr/>
        </p:nvSpPr>
        <p:spPr>
          <a:xfrm>
            <a:off x="6876256" y="97382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</a:t>
            </a:r>
            <a:endParaRPr lang="ko-KR" altLang="en-US" dirty="0"/>
          </a:p>
        </p:txBody>
      </p:sp>
      <p:sp>
        <p:nvSpPr>
          <p:cNvPr id="27" name="오각형 26"/>
          <p:cNvSpPr/>
          <p:nvPr/>
        </p:nvSpPr>
        <p:spPr>
          <a:xfrm>
            <a:off x="7409187" y="94320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A</a:t>
            </a:r>
            <a:endParaRPr lang="ko-KR" altLang="en-US" dirty="0"/>
          </a:p>
        </p:txBody>
      </p:sp>
      <p:sp>
        <p:nvSpPr>
          <p:cNvPr id="28" name="오각형 27"/>
          <p:cNvSpPr/>
          <p:nvPr/>
        </p:nvSpPr>
        <p:spPr>
          <a:xfrm>
            <a:off x="7913243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I</a:t>
            </a:r>
            <a:endParaRPr lang="ko-KR" altLang="en-US" dirty="0"/>
          </a:p>
        </p:txBody>
      </p:sp>
      <p:sp>
        <p:nvSpPr>
          <p:cNvPr id="29" name="오각형 28"/>
          <p:cNvSpPr/>
          <p:nvPr/>
        </p:nvSpPr>
        <p:spPr>
          <a:xfrm>
            <a:off x="8417299" y="89729"/>
            <a:ext cx="504056" cy="504056"/>
          </a:xfrm>
          <a:prstGeom prst="homePlate">
            <a:avLst>
              <a:gd name="adj" fmla="val 2518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C</a:t>
            </a:r>
            <a:endParaRPr lang="ko-KR" altLang="en-US" dirty="0"/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20708DD0-A608-B9CE-4806-991287601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700046"/>
            <a:ext cx="8129587" cy="349006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latinLnBrk="1" hangingPunct="1">
              <a:lnSpc>
                <a:spcPct val="140000"/>
              </a:lnSpc>
              <a:buFont typeface="Wingdings" panose="05000000000000000000" pitchFamily="2" charset="2"/>
              <a:buChar char="q"/>
              <a:defRPr/>
            </a:pP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간트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차트를 이용하여 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r>
              <a:rPr kumimoji="1" lang="ko-KR" altLang="en-US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시그마 전개과정 별 일정을 설정한다</a:t>
            </a:r>
            <a:r>
              <a:rPr kumimoji="1" lang="en-US" altLang="ko-KR" sz="1400" b="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</a:t>
            </a:r>
            <a:endParaRPr kumimoji="1" lang="ko-KR" altLang="en-US" sz="1400" b="0" i="1" dirty="0">
              <a:effectLst>
                <a:outerShdw blurRad="38100" dist="38100" dir="2700000" algn="tl">
                  <a:srgbClr val="C0C0C0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FBEE7144-2CB4-24FD-B59A-C5C3CC434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72292"/>
              </p:ext>
            </p:extLst>
          </p:nvPr>
        </p:nvGraphicFramePr>
        <p:xfrm>
          <a:off x="395536" y="1268760"/>
          <a:ext cx="8186952" cy="4832372"/>
        </p:xfrm>
        <a:graphic>
          <a:graphicData uri="http://schemas.openxmlformats.org/drawingml/2006/table">
            <a:tbl>
              <a:tblPr/>
              <a:tblGrid>
                <a:gridCol w="461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0167">
                  <a:extLst>
                    <a:ext uri="{9D8B030D-6E8A-4147-A177-3AD203B41FA5}">
                      <a16:colId xmlns:a16="http://schemas.microsoft.com/office/drawing/2014/main" val="1091517486"/>
                    </a:ext>
                  </a:extLst>
                </a:gridCol>
                <a:gridCol w="620167">
                  <a:extLst>
                    <a:ext uri="{9D8B030D-6E8A-4147-A177-3AD203B41FA5}">
                      <a16:colId xmlns:a16="http://schemas.microsoft.com/office/drawing/2014/main" val="517056031"/>
                    </a:ext>
                  </a:extLst>
                </a:gridCol>
                <a:gridCol w="620167">
                  <a:extLst>
                    <a:ext uri="{9D8B030D-6E8A-4147-A177-3AD203B41FA5}">
                      <a16:colId xmlns:a16="http://schemas.microsoft.com/office/drawing/2014/main" val="3640586965"/>
                    </a:ext>
                  </a:extLst>
                </a:gridCol>
                <a:gridCol w="620167">
                  <a:extLst>
                    <a:ext uri="{9D8B030D-6E8A-4147-A177-3AD203B41FA5}">
                      <a16:colId xmlns:a16="http://schemas.microsoft.com/office/drawing/2014/main" val="1389178453"/>
                    </a:ext>
                  </a:extLst>
                </a:gridCol>
                <a:gridCol w="620167">
                  <a:extLst>
                    <a:ext uri="{9D8B030D-6E8A-4147-A177-3AD203B41FA5}">
                      <a16:colId xmlns:a16="http://schemas.microsoft.com/office/drawing/2014/main" val="2657242909"/>
                    </a:ext>
                  </a:extLst>
                </a:gridCol>
                <a:gridCol w="6201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0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0167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2016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30295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단계</a:t>
                      </a:r>
                      <a:endParaRPr lang="ko-KR" altLang="en-US" sz="1400" b="0" i="0" u="none" strike="noStrike" spc="-150">
                        <a:solidFill>
                          <a:schemeClr val="bg1"/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u="none" strike="noStrike" spc="-15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Step</a:t>
                      </a:r>
                      <a:endParaRPr lang="en-US" sz="1400" b="0" i="0" u="none" strike="noStrike" spc="-150">
                        <a:solidFill>
                          <a:schemeClr val="bg1"/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책임자</a:t>
                      </a:r>
                      <a:endParaRPr lang="ko-KR" altLang="en-US" sz="1400" b="0" i="0" u="none" strike="noStrike" spc="-150">
                        <a:solidFill>
                          <a:schemeClr val="bg1"/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r>
                        <a:rPr lang="en-US" altLang="ko-KR" sz="1400" b="0" i="0" u="none" strike="noStrike" kern="1200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3</a:t>
                      </a:r>
                      <a:r>
                        <a:rPr lang="ko-KR" altLang="en-US" sz="1400" b="0" i="0" u="none" strike="noStrike" kern="1200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월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ko-KR" sz="1400" b="0" i="0" u="none" strike="noStrike" kern="1200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4</a:t>
                      </a:r>
                      <a:r>
                        <a:rPr lang="ko-KR" altLang="en-US" sz="1400" b="0" i="0" u="none" strike="noStrike" kern="1200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월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ko-KR" sz="1400" b="0" i="0" u="none" strike="noStrike" kern="1200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5</a:t>
                      </a:r>
                      <a:r>
                        <a:rPr lang="ko-KR" altLang="en-US" sz="1400" b="0" i="0" u="none" strike="noStrike" kern="1200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월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ko-KR" sz="14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6</a:t>
                      </a:r>
                      <a:r>
                        <a:rPr lang="ko-KR" altLang="en-US" sz="14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월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ko-KR" sz="14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7</a:t>
                      </a:r>
                      <a:r>
                        <a:rPr lang="ko-KR" altLang="en-US" sz="1400" b="0" i="0" u="none" strike="noStrike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월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ko-KR" sz="1400" b="0" u="none" strike="noStrike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8</a:t>
                      </a:r>
                      <a:r>
                        <a:rPr lang="ko-KR" altLang="en-US" sz="1400" b="0" u="none" strike="noStrike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월</a:t>
                      </a:r>
                      <a:endParaRPr lang="ko-KR" altLang="en-US" sz="1400" b="0" i="0" u="none" strike="noStrike" spc="-150" dirty="0">
                        <a:solidFill>
                          <a:schemeClr val="bg1"/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ko-KR" sz="1400" b="0" u="none" strike="noStrike" spc="-15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9</a:t>
                      </a:r>
                      <a:r>
                        <a:rPr lang="ko-KR" altLang="en-US" sz="1400" b="0" u="none" strike="noStrike" spc="-15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월</a:t>
                      </a:r>
                      <a:endParaRPr lang="ko-KR" altLang="en-US" sz="1400" b="0" i="0" u="none" strike="noStrike" spc="-150">
                        <a:solidFill>
                          <a:schemeClr val="bg1"/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ko-KR" sz="1400" b="0" u="none" strike="noStrike" spc="-15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10</a:t>
                      </a:r>
                      <a:r>
                        <a:rPr lang="ko-KR" altLang="en-US" sz="1400" b="0" u="none" strike="noStrike" spc="-15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월</a:t>
                      </a:r>
                      <a:endParaRPr lang="ko-KR" altLang="en-US" sz="1400" b="0" i="0" u="none" strike="noStrike" spc="-150">
                        <a:solidFill>
                          <a:schemeClr val="bg1"/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ko-KR" sz="1400" b="0" u="none" strike="noStrike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11</a:t>
                      </a:r>
                      <a:r>
                        <a:rPr lang="ko-KR" altLang="en-US" sz="1400" b="0" u="none" strike="noStrike" spc="-150" dirty="0">
                          <a:solidFill>
                            <a:schemeClr val="bg1"/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월</a:t>
                      </a:r>
                      <a:endParaRPr lang="ko-KR" altLang="en-US" sz="1400" b="0" i="0" u="none" strike="noStrike" spc="-150" dirty="0">
                        <a:solidFill>
                          <a:schemeClr val="bg1"/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961"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D</a:t>
                      </a:r>
                      <a:endParaRPr 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과제선정배경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홍길동</a:t>
                      </a:r>
                      <a:endParaRPr 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 dirty="0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과제 정의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i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All</a:t>
                      </a:r>
                      <a:endParaRPr 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 dirty="0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w="med" len="med"/>
                      <a:tailEnd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과제 승인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챔피언</a:t>
                      </a:r>
                      <a:endParaRPr 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 dirty="0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961"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M</a:t>
                      </a:r>
                      <a:endParaRPr 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CTQ(Y)</a:t>
                      </a:r>
                      <a:r>
                        <a:rPr lang="ko-KR" alt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의 확인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이순신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 dirty="0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w="med" len="med"/>
                      <a:tailEnd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측정시스템분석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이순신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w="med" len="med"/>
                      <a:tailEnd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</a:t>
                      </a: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현수준</a:t>
                      </a:r>
                      <a:r>
                        <a:rPr lang="en-US" altLang="ko-KR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/</a:t>
                      </a: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목표수준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5346" marR="5346" marT="5346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i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All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1961"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A</a:t>
                      </a:r>
                      <a:endParaRPr 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잠재원인변수 발굴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강감찬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w="med" len="med"/>
                      <a:tailEnd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근본원인 분석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i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All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 dirty="0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Vital Few Xs </a:t>
                      </a: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선정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altLang="ko-KR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All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1961"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I</a:t>
                      </a:r>
                      <a:endParaRPr 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개선 전략 수립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i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All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w="med" len="med"/>
                      <a:tailEnd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최적화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이순신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w="med" len="med"/>
                      <a:tailEnd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시험 적용 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계백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1961">
                <a:tc row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C</a:t>
                      </a:r>
                      <a:endParaRPr 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12700" cmpd="sng">
                      <a:noFill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관리계획수립 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이순신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w="med" len="med"/>
                      <a:tailEnd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개선결과 확인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계백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1961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lnT w="285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w="med" len="med"/>
                      <a:tailEnd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문서화</a:t>
                      </a:r>
                      <a:r>
                        <a:rPr lang="en-US" altLang="ko-KR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/</a:t>
                      </a: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공유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5346" marR="5346" marT="5346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i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홍길동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/>
                      <a:endParaRPr lang="ko-KR" altLang="en-US" dirty="0"/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</a:t>
                      </a:r>
                      <a:endParaRPr lang="ko-KR" altLang="en-US" sz="1400" b="0" i="0" u="none" strike="noStrike" spc="-15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맑은 고딕"/>
                        </a:defRPr>
                      </a:lvl9pPr>
                    </a:lstStyle>
                    <a:p>
                      <a:pPr algn="ctr">
                        <a:defRPr/>
                      </a:pPr>
                      <a:r>
                        <a:rPr lang="ko-KR" altLang="en-US" sz="1400" b="0" u="none" strike="noStrike" spc="-15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맑은 고딕"/>
                          <a:ea typeface="맑은 고딕"/>
                          <a:cs typeface="+mn-cs"/>
                        </a:rPr>
                        <a:t>　</a:t>
                      </a:r>
                      <a:endParaRPr lang="ko-KR" altLang="en-US" sz="1400" b="0" i="0" u="none" strike="noStrike" spc="-15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맑은 고딕"/>
                        <a:ea typeface="맑은 고딕"/>
                        <a:cs typeface="+mn-cs"/>
                      </a:endParaRPr>
                    </a:p>
                  </a:txBody>
                  <a:tcPr marL="36000" marR="36000" marT="0" marB="0" anchor="ctr">
                    <a:lnL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>
                          <a:lumMod val="75000"/>
                        </a:sysClr>
                      </a:solidFill>
                      <a:prstDash val="solid"/>
                      <a:round/>
                      <a:headEnd w="med" len="med"/>
                      <a:tailEnd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5669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HY헤드라인M"/>
        <a:ea typeface="HY헤드라인M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gradFill rotWithShape="0">
                <a:gsLst>
                  <a:gs pos="0">
                    <a:schemeClr val="accent2"/>
                  </a:gs>
                  <a:gs pos="100000">
                    <a:srgbClr val="FFFFFF"/>
                  </a:gs>
                </a:gsLst>
                <a:lin ang="0" scaled="1"/>
              </a:gra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54000" tIns="18000" rIns="90000" bIns="1800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50" charset="-127"/>
            <a:ea typeface="굴림" panose="020B0600000101010101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gradFill rotWithShape="0">
                <a:gsLst>
                  <a:gs pos="0">
                    <a:schemeClr val="accent2"/>
                  </a:gs>
                  <a:gs pos="100000">
                    <a:srgbClr val="FFFFFF"/>
                  </a:gs>
                </a:gsLst>
                <a:lin ang="0" scaled="1"/>
              </a:gra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54000" tIns="18000" rIns="90000" bIns="1800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50" charset="-127"/>
            <a:ea typeface="굴림" panose="020B0600000101010101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5934</TotalTime>
  <Words>1957</Words>
  <Application>Microsoft Office PowerPoint</Application>
  <PresentationFormat>화면 슬라이드 쇼(4:3)</PresentationFormat>
  <Paragraphs>747</Paragraphs>
  <Slides>38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17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38</vt:i4>
      </vt:variant>
    </vt:vector>
  </HeadingPairs>
  <TitlesOfParts>
    <vt:vector size="59" baseType="lpstr">
      <vt:lpstr>AppleSDGothicNeo</vt:lpstr>
      <vt:lpstr>HY헤드라인M</vt:lpstr>
      <vt:lpstr>KoPub돋움체 Bold</vt:lpstr>
      <vt:lpstr>가을체</vt:lpstr>
      <vt:lpstr>견고딕</vt:lpstr>
      <vt:lpstr>굴림</vt:lpstr>
      <vt:lpstr>나눔스퀘어 Bold</vt:lpstr>
      <vt:lpstr>맑은 고딕</vt:lpstr>
      <vt:lpstr>맑은 고딕 Semilight</vt:lpstr>
      <vt:lpstr>Arial</vt:lpstr>
      <vt:lpstr>Calibri</vt:lpstr>
      <vt:lpstr>Cambria Math</vt:lpstr>
      <vt:lpstr>Tahoma</vt:lpstr>
      <vt:lpstr>Times New Roman</vt:lpstr>
      <vt:lpstr>Univers</vt:lpstr>
      <vt:lpstr>Wingdings</vt:lpstr>
      <vt:lpstr>Wingdings 2</vt:lpstr>
      <vt:lpstr>Office 테마</vt:lpstr>
      <vt:lpstr>기본 디자인</vt:lpstr>
      <vt:lpstr>1_Office 테마</vt:lpstr>
      <vt:lpstr>2_Office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Seon Woo Yoo</dc:creator>
  <cp:lastModifiedBy>Inkee Hong</cp:lastModifiedBy>
  <cp:revision>117</cp:revision>
  <dcterms:created xsi:type="dcterms:W3CDTF">2019-02-28T12:13:33Z</dcterms:created>
  <dcterms:modified xsi:type="dcterms:W3CDTF">2025-07-21T06:14:53Z</dcterms:modified>
</cp:coreProperties>
</file>